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Shrikhand" charset="1" panose="02000000000000000000"/>
      <p:regular r:id="rId21"/>
    </p:embeddedFont>
    <p:embeddedFont>
      <p:font typeface="Poppins" charset="1" panose="00000500000000000000"/>
      <p:regular r:id="rId22"/>
    </p:embeddedFont>
    <p:embeddedFont>
      <p:font typeface="Poppins Bold" charset="1" panose="00000800000000000000"/>
      <p:regular r:id="rId24"/>
    </p:embeddedFont>
    <p:embeddedFont>
      <p:font typeface="Canva Sans Bold" charset="1" panose="020B0803030501040103"/>
      <p:regular r:id="rId31"/>
    </p:embeddedFont>
    <p:embeddedFont>
      <p:font typeface="Canva Sans" charset="1" panose="020B0503030501040103"/>
      <p:regular r:id="rId32"/>
    </p:embeddedFont>
    <p:embeddedFont>
      <p:font typeface="Chewy" charset="1" panose="020000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24" Target="fonts/font24.fntdata" Type="http://schemas.openxmlformats.org/officeDocument/2006/relationships/font"/><Relationship Id="rId25" Target="notesSlides/notesSlide3.xml" Type="http://schemas.openxmlformats.org/officeDocument/2006/relationships/notesSlide"/><Relationship Id="rId26" Target="notesSlides/notesSlide4.xml" Type="http://schemas.openxmlformats.org/officeDocument/2006/relationships/notesSlide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8.xml" Type="http://schemas.openxmlformats.org/officeDocument/2006/relationships/notes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notesSlides/notesSlide9.xml" Type="http://schemas.openxmlformats.org/officeDocument/2006/relationships/notesSlide"/><Relationship Id="rId34" Target="notesSlides/notesSlide10.xml" Type="http://schemas.openxmlformats.org/officeDocument/2006/relationships/notesSlide"/><Relationship Id="rId35" Target="notesSlides/notesSlide11.xml" Type="http://schemas.openxmlformats.org/officeDocument/2006/relationships/notesSlide"/><Relationship Id="rId36" Target="notesSlides/notesSlide12.xml" Type="http://schemas.openxmlformats.org/officeDocument/2006/relationships/notesSlide"/><Relationship Id="rId37" Target="fonts/font37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https://www.youtube.com/watch?v=RUup841pZrs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17" Target="../media/image15.png" Type="http://schemas.openxmlformats.org/officeDocument/2006/relationships/image"/><Relationship Id="rId18" Target="../media/image16.svg" Type="http://schemas.openxmlformats.org/officeDocument/2006/relationships/image"/><Relationship Id="rId19" Target="../media/image17.png" Type="http://schemas.openxmlformats.org/officeDocument/2006/relationships/image"/><Relationship Id="rId2" Target="../notesSlides/notesSlide1.xml" Type="http://schemas.openxmlformats.org/officeDocument/2006/relationships/notesSlide"/><Relationship Id="rId20" Target="../media/image18.svg" Type="http://schemas.openxmlformats.org/officeDocument/2006/relationships/image"/><Relationship Id="rId21" Target="../media/image19.png" Type="http://schemas.openxmlformats.org/officeDocument/2006/relationships/image"/><Relationship Id="rId22" Target="../media/image20.svg" Type="http://schemas.openxmlformats.org/officeDocument/2006/relationships/image"/><Relationship Id="rId23" Target="../media/image21.png" Type="http://schemas.openxmlformats.org/officeDocument/2006/relationships/image"/><Relationship Id="rId24" Target="../media/image22.svg" Type="http://schemas.openxmlformats.org/officeDocument/2006/relationships/image"/><Relationship Id="rId25" Target="../media/image23.png" Type="http://schemas.openxmlformats.org/officeDocument/2006/relationships/image"/><Relationship Id="rId26" Target="../media/image24.svg" Type="http://schemas.openxmlformats.org/officeDocument/2006/relationships/image"/><Relationship Id="rId27" Target="../media/image25.png" Type="http://schemas.openxmlformats.org/officeDocument/2006/relationships/image"/><Relationship Id="rId28" Target="../media/image26.sv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329.png" Type="http://schemas.openxmlformats.org/officeDocument/2006/relationships/image"/><Relationship Id="rId14" Target="../media/image330.svg" Type="http://schemas.openxmlformats.org/officeDocument/2006/relationships/image"/><Relationship Id="rId15" Target="../media/image331.png" Type="http://schemas.openxmlformats.org/officeDocument/2006/relationships/image"/><Relationship Id="rId16" Target="../media/image332.svg" Type="http://schemas.openxmlformats.org/officeDocument/2006/relationships/image"/><Relationship Id="rId17" Target="../media/image333.png" Type="http://schemas.openxmlformats.org/officeDocument/2006/relationships/image"/><Relationship Id="rId18" Target="../media/image334.svg" Type="http://schemas.openxmlformats.org/officeDocument/2006/relationships/image"/><Relationship Id="rId19" Target="../media/image335.png" Type="http://schemas.openxmlformats.org/officeDocument/2006/relationships/image"/><Relationship Id="rId2" Target="../notesSlides/notesSlide10.xml" Type="http://schemas.openxmlformats.org/officeDocument/2006/relationships/notesSlide"/><Relationship Id="rId20" Target="../media/image336.svg" Type="http://schemas.openxmlformats.org/officeDocument/2006/relationships/image"/><Relationship Id="rId21" Target="../media/image39.png" Type="http://schemas.openxmlformats.org/officeDocument/2006/relationships/image"/><Relationship Id="rId22" Target="../media/image40.svg" Type="http://schemas.openxmlformats.org/officeDocument/2006/relationships/image"/><Relationship Id="rId3" Target="../media/image323.png" Type="http://schemas.openxmlformats.org/officeDocument/2006/relationships/image"/><Relationship Id="rId4" Target="../media/image324.svg" Type="http://schemas.openxmlformats.org/officeDocument/2006/relationships/image"/><Relationship Id="rId5" Target="../media/image325.png" Type="http://schemas.openxmlformats.org/officeDocument/2006/relationships/image"/><Relationship Id="rId6" Target="../media/image326.svg" Type="http://schemas.openxmlformats.org/officeDocument/2006/relationships/image"/><Relationship Id="rId7" Target="../media/image327.png" Type="http://schemas.openxmlformats.org/officeDocument/2006/relationships/image"/><Relationship Id="rId8" Target="../media/image328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4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345.png" Type="http://schemas.openxmlformats.org/officeDocument/2006/relationships/image"/><Relationship Id="rId18" Target="../media/image346.svg" Type="http://schemas.openxmlformats.org/officeDocument/2006/relationships/image"/><Relationship Id="rId19" Target="../media/image35.png" Type="http://schemas.openxmlformats.org/officeDocument/2006/relationships/image"/><Relationship Id="rId2" Target="../notesSlides/notesSlide11.xml" Type="http://schemas.openxmlformats.org/officeDocument/2006/relationships/notesSlide"/><Relationship Id="rId20" Target="../media/image36.svg" Type="http://schemas.openxmlformats.org/officeDocument/2006/relationships/image"/><Relationship Id="rId21" Target="../media/image39.png" Type="http://schemas.openxmlformats.org/officeDocument/2006/relationships/image"/><Relationship Id="rId22" Target="../media/image40.svg" Type="http://schemas.openxmlformats.org/officeDocument/2006/relationships/image"/><Relationship Id="rId23" Target="../media/image347.png" Type="http://schemas.openxmlformats.org/officeDocument/2006/relationships/image"/><Relationship Id="rId24" Target="../media/image348.svg" Type="http://schemas.openxmlformats.org/officeDocument/2006/relationships/image"/><Relationship Id="rId25" Target="../media/image349.png" Type="http://schemas.openxmlformats.org/officeDocument/2006/relationships/image"/><Relationship Id="rId26" Target="../media/image350.svg" Type="http://schemas.openxmlformats.org/officeDocument/2006/relationships/image"/><Relationship Id="rId3" Target="../media/image337.png" Type="http://schemas.openxmlformats.org/officeDocument/2006/relationships/image"/><Relationship Id="rId4" Target="../media/image338.svg" Type="http://schemas.openxmlformats.org/officeDocument/2006/relationships/image"/><Relationship Id="rId5" Target="../media/image339.png" Type="http://schemas.openxmlformats.org/officeDocument/2006/relationships/image"/><Relationship Id="rId6" Target="../media/image340.svg" Type="http://schemas.openxmlformats.org/officeDocument/2006/relationships/image"/><Relationship Id="rId7" Target="../media/image341.png" Type="http://schemas.openxmlformats.org/officeDocument/2006/relationships/image"/><Relationship Id="rId8" Target="../media/image342.svg" Type="http://schemas.openxmlformats.org/officeDocument/2006/relationships/image"/><Relationship Id="rId9" Target="../media/image34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8.svg" Type="http://schemas.openxmlformats.org/officeDocument/2006/relationships/image"/><Relationship Id="rId11" Target="../media/image290.png" Type="http://schemas.openxmlformats.org/officeDocument/2006/relationships/image"/><Relationship Id="rId12" Target="../media/image291.svg" Type="http://schemas.openxmlformats.org/officeDocument/2006/relationships/image"/><Relationship Id="rId13" Target="../media/image359.png" Type="http://schemas.openxmlformats.org/officeDocument/2006/relationships/image"/><Relationship Id="rId14" Target="../media/image360.svg" Type="http://schemas.openxmlformats.org/officeDocument/2006/relationships/image"/><Relationship Id="rId15" Target="../media/image361.png" Type="http://schemas.openxmlformats.org/officeDocument/2006/relationships/image"/><Relationship Id="rId16" Target="../media/image362.svg" Type="http://schemas.openxmlformats.org/officeDocument/2006/relationships/image"/><Relationship Id="rId17" Target="../media/image363.png" Type="http://schemas.openxmlformats.org/officeDocument/2006/relationships/image"/><Relationship Id="rId18" Target="../media/image364.svg" Type="http://schemas.openxmlformats.org/officeDocument/2006/relationships/image"/><Relationship Id="rId19" Target="../media/image365.png" Type="http://schemas.openxmlformats.org/officeDocument/2006/relationships/image"/><Relationship Id="rId2" Target="../notesSlides/notesSlide12.xml" Type="http://schemas.openxmlformats.org/officeDocument/2006/relationships/notesSlide"/><Relationship Id="rId20" Target="../media/image366.svg" Type="http://schemas.openxmlformats.org/officeDocument/2006/relationships/image"/><Relationship Id="rId21" Target="../media/image19.png" Type="http://schemas.openxmlformats.org/officeDocument/2006/relationships/image"/><Relationship Id="rId22" Target="../media/image20.svg" Type="http://schemas.openxmlformats.org/officeDocument/2006/relationships/image"/><Relationship Id="rId23" Target="../media/image367.png" Type="http://schemas.openxmlformats.org/officeDocument/2006/relationships/image"/><Relationship Id="rId24" Target="../media/image368.svg" Type="http://schemas.openxmlformats.org/officeDocument/2006/relationships/image"/><Relationship Id="rId25" Target="../media/image369.png" Type="http://schemas.openxmlformats.org/officeDocument/2006/relationships/image"/><Relationship Id="rId26" Target="../media/image370.svg" Type="http://schemas.openxmlformats.org/officeDocument/2006/relationships/image"/><Relationship Id="rId3" Target="../media/image351.png" Type="http://schemas.openxmlformats.org/officeDocument/2006/relationships/image"/><Relationship Id="rId4" Target="../media/image352.svg" Type="http://schemas.openxmlformats.org/officeDocument/2006/relationships/image"/><Relationship Id="rId5" Target="../media/image353.png" Type="http://schemas.openxmlformats.org/officeDocument/2006/relationships/image"/><Relationship Id="rId6" Target="../media/image354.svg" Type="http://schemas.openxmlformats.org/officeDocument/2006/relationships/image"/><Relationship Id="rId7" Target="../media/image355.png" Type="http://schemas.openxmlformats.org/officeDocument/2006/relationships/image"/><Relationship Id="rId8" Target="../media/image356.svg" Type="http://schemas.openxmlformats.org/officeDocument/2006/relationships/image"/><Relationship Id="rId9" Target="../media/image35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35.png" Type="http://schemas.openxmlformats.org/officeDocument/2006/relationships/image"/><Relationship Id="rId14" Target="../media/image36.svg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39.png" Type="http://schemas.openxmlformats.org/officeDocument/2006/relationships/image"/><Relationship Id="rId18" Target="../media/image40.svg" Type="http://schemas.openxmlformats.org/officeDocument/2006/relationships/image"/><Relationship Id="rId19" Target="../media/image41.png" Type="http://schemas.openxmlformats.org/officeDocument/2006/relationships/image"/><Relationship Id="rId2" Target="../notesSlides/notesSlide2.xml" Type="http://schemas.openxmlformats.org/officeDocument/2006/relationships/notesSlide"/><Relationship Id="rId20" Target="../media/image42.svg" Type="http://schemas.openxmlformats.org/officeDocument/2006/relationships/image"/><Relationship Id="rId21" Target="../media/image43.png" Type="http://schemas.openxmlformats.org/officeDocument/2006/relationships/image"/><Relationship Id="rId22" Target="../media/image44.sv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15" Target="../media/image53.png" Type="http://schemas.openxmlformats.org/officeDocument/2006/relationships/image"/><Relationship Id="rId16" Target="../media/image54.svg" Type="http://schemas.openxmlformats.org/officeDocument/2006/relationships/image"/><Relationship Id="rId17" Target="../media/image55.png" Type="http://schemas.openxmlformats.org/officeDocument/2006/relationships/image"/><Relationship Id="rId18" Target="../media/image56.svg" Type="http://schemas.openxmlformats.org/officeDocument/2006/relationships/image"/><Relationship Id="rId19" Target="../media/image57.png" Type="http://schemas.openxmlformats.org/officeDocument/2006/relationships/image"/><Relationship Id="rId2" Target="../notesSlides/notesSlide3.xml" Type="http://schemas.openxmlformats.org/officeDocument/2006/relationships/notesSlide"/><Relationship Id="rId20" Target="../media/image58.svg" Type="http://schemas.openxmlformats.org/officeDocument/2006/relationships/image"/><Relationship Id="rId21" Target="../media/image59.png" Type="http://schemas.openxmlformats.org/officeDocument/2006/relationships/image"/><Relationship Id="rId22" Target="../media/image60.svg" Type="http://schemas.openxmlformats.org/officeDocument/2006/relationships/image"/><Relationship Id="rId23" Target="../media/image61.pn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svg" Type="http://schemas.openxmlformats.org/officeDocument/2006/relationships/image"/><Relationship Id="rId100" Target="../media/image155.svg" Type="http://schemas.openxmlformats.org/officeDocument/2006/relationships/image"/><Relationship Id="rId101" Target="../media/image156.png" Type="http://schemas.openxmlformats.org/officeDocument/2006/relationships/image"/><Relationship Id="rId102" Target="../media/image157.svg" Type="http://schemas.openxmlformats.org/officeDocument/2006/relationships/image"/><Relationship Id="rId103" Target="../media/image158.png" Type="http://schemas.openxmlformats.org/officeDocument/2006/relationships/image"/><Relationship Id="rId104" Target="../media/image159.svg" Type="http://schemas.openxmlformats.org/officeDocument/2006/relationships/image"/><Relationship Id="rId105" Target="../media/image160.png" Type="http://schemas.openxmlformats.org/officeDocument/2006/relationships/image"/><Relationship Id="rId106" Target="../media/image161.svg" Type="http://schemas.openxmlformats.org/officeDocument/2006/relationships/image"/><Relationship Id="rId107" Target="../media/image162.png" Type="http://schemas.openxmlformats.org/officeDocument/2006/relationships/image"/><Relationship Id="rId108" Target="../media/image163.svg" Type="http://schemas.openxmlformats.org/officeDocument/2006/relationships/image"/><Relationship Id="rId109" Target="../media/image164.png" Type="http://schemas.openxmlformats.org/officeDocument/2006/relationships/image"/><Relationship Id="rId11" Target="../media/image70.png" Type="http://schemas.openxmlformats.org/officeDocument/2006/relationships/image"/><Relationship Id="rId110" Target="../media/image165.svg" Type="http://schemas.openxmlformats.org/officeDocument/2006/relationships/image"/><Relationship Id="rId111" Target="../media/image166.png" Type="http://schemas.openxmlformats.org/officeDocument/2006/relationships/image"/><Relationship Id="rId112" Target="../media/image167.svg" Type="http://schemas.openxmlformats.org/officeDocument/2006/relationships/image"/><Relationship Id="rId113" Target="../media/image168.png" Type="http://schemas.openxmlformats.org/officeDocument/2006/relationships/image"/><Relationship Id="rId114" Target="../media/image169.svg" Type="http://schemas.openxmlformats.org/officeDocument/2006/relationships/image"/><Relationship Id="rId115" Target="../media/image170.png" Type="http://schemas.openxmlformats.org/officeDocument/2006/relationships/image"/><Relationship Id="rId116" Target="../media/image171.svg" Type="http://schemas.openxmlformats.org/officeDocument/2006/relationships/image"/><Relationship Id="rId117" Target="../media/image172.png" Type="http://schemas.openxmlformats.org/officeDocument/2006/relationships/image"/><Relationship Id="rId118" Target="../media/image173.svg" Type="http://schemas.openxmlformats.org/officeDocument/2006/relationships/image"/><Relationship Id="rId119" Target="../media/image174.png" Type="http://schemas.openxmlformats.org/officeDocument/2006/relationships/image"/><Relationship Id="rId12" Target="../media/image71.svg" Type="http://schemas.openxmlformats.org/officeDocument/2006/relationships/image"/><Relationship Id="rId120" Target="../media/image175.svg" Type="http://schemas.openxmlformats.org/officeDocument/2006/relationships/image"/><Relationship Id="rId121" Target="../media/image176.png" Type="http://schemas.openxmlformats.org/officeDocument/2006/relationships/image"/><Relationship Id="rId122" Target="../media/image177.svg" Type="http://schemas.openxmlformats.org/officeDocument/2006/relationships/image"/><Relationship Id="rId123" Target="../media/image178.png" Type="http://schemas.openxmlformats.org/officeDocument/2006/relationships/image"/><Relationship Id="rId124" Target="../media/image179.svg" Type="http://schemas.openxmlformats.org/officeDocument/2006/relationships/image"/><Relationship Id="rId125" Target="../media/image180.png" Type="http://schemas.openxmlformats.org/officeDocument/2006/relationships/image"/><Relationship Id="rId126" Target="../media/image181.svg" Type="http://schemas.openxmlformats.org/officeDocument/2006/relationships/image"/><Relationship Id="rId127" Target="../media/image182.png" Type="http://schemas.openxmlformats.org/officeDocument/2006/relationships/image"/><Relationship Id="rId128" Target="../media/image183.svg" Type="http://schemas.openxmlformats.org/officeDocument/2006/relationships/image"/><Relationship Id="rId129" Target="../media/image184.png" Type="http://schemas.openxmlformats.org/officeDocument/2006/relationships/image"/><Relationship Id="rId13" Target="../media/image72.png" Type="http://schemas.openxmlformats.org/officeDocument/2006/relationships/image"/><Relationship Id="rId130" Target="../media/image185.svg" Type="http://schemas.openxmlformats.org/officeDocument/2006/relationships/image"/><Relationship Id="rId131" Target="../media/image186.png" Type="http://schemas.openxmlformats.org/officeDocument/2006/relationships/image"/><Relationship Id="rId132" Target="../media/image187.svg" Type="http://schemas.openxmlformats.org/officeDocument/2006/relationships/image"/><Relationship Id="rId133" Target="../media/image188.png" Type="http://schemas.openxmlformats.org/officeDocument/2006/relationships/image"/><Relationship Id="rId134" Target="../media/image189.svg" Type="http://schemas.openxmlformats.org/officeDocument/2006/relationships/image"/><Relationship Id="rId135" Target="../media/image190.png" Type="http://schemas.openxmlformats.org/officeDocument/2006/relationships/image"/><Relationship Id="rId136" Target="../media/image191.svg" Type="http://schemas.openxmlformats.org/officeDocument/2006/relationships/image"/><Relationship Id="rId137" Target="../media/image192.png" Type="http://schemas.openxmlformats.org/officeDocument/2006/relationships/image"/><Relationship Id="rId138" Target="../media/image193.svg" Type="http://schemas.openxmlformats.org/officeDocument/2006/relationships/image"/><Relationship Id="rId139" Target="../media/image194.png" Type="http://schemas.openxmlformats.org/officeDocument/2006/relationships/image"/><Relationship Id="rId14" Target="../media/image73.svg" Type="http://schemas.openxmlformats.org/officeDocument/2006/relationships/image"/><Relationship Id="rId140" Target="../media/image195.svg" Type="http://schemas.openxmlformats.org/officeDocument/2006/relationships/image"/><Relationship Id="rId141" Target="../media/image196.png" Type="http://schemas.openxmlformats.org/officeDocument/2006/relationships/image"/><Relationship Id="rId142" Target="../media/image197.svg" Type="http://schemas.openxmlformats.org/officeDocument/2006/relationships/image"/><Relationship Id="rId143" Target="../media/image198.png" Type="http://schemas.openxmlformats.org/officeDocument/2006/relationships/image"/><Relationship Id="rId144" Target="../media/image199.svg" Type="http://schemas.openxmlformats.org/officeDocument/2006/relationships/image"/><Relationship Id="rId145" Target="../media/image200.png" Type="http://schemas.openxmlformats.org/officeDocument/2006/relationships/image"/><Relationship Id="rId146" Target="../media/image201.svg" Type="http://schemas.openxmlformats.org/officeDocument/2006/relationships/image"/><Relationship Id="rId147" Target="../media/image202.png" Type="http://schemas.openxmlformats.org/officeDocument/2006/relationships/image"/><Relationship Id="rId148" Target="../media/image203.svg" Type="http://schemas.openxmlformats.org/officeDocument/2006/relationships/image"/><Relationship Id="rId149" Target="../media/image204.png" Type="http://schemas.openxmlformats.org/officeDocument/2006/relationships/image"/><Relationship Id="rId15" Target="../media/image53.png" Type="http://schemas.openxmlformats.org/officeDocument/2006/relationships/image"/><Relationship Id="rId150" Target="../media/image205.svg" Type="http://schemas.openxmlformats.org/officeDocument/2006/relationships/image"/><Relationship Id="rId151" Target="../media/image206.png" Type="http://schemas.openxmlformats.org/officeDocument/2006/relationships/image"/><Relationship Id="rId152" Target="../media/image207.svg" Type="http://schemas.openxmlformats.org/officeDocument/2006/relationships/image"/><Relationship Id="rId153" Target="../media/image208.png" Type="http://schemas.openxmlformats.org/officeDocument/2006/relationships/image"/><Relationship Id="rId154" Target="../media/image209.svg" Type="http://schemas.openxmlformats.org/officeDocument/2006/relationships/image"/><Relationship Id="rId155" Target="../media/image210.png" Type="http://schemas.openxmlformats.org/officeDocument/2006/relationships/image"/><Relationship Id="rId156" Target="../media/image211.svg" Type="http://schemas.openxmlformats.org/officeDocument/2006/relationships/image"/><Relationship Id="rId157" Target="../media/image212.png" Type="http://schemas.openxmlformats.org/officeDocument/2006/relationships/image"/><Relationship Id="rId158" Target="../media/image213.svg" Type="http://schemas.openxmlformats.org/officeDocument/2006/relationships/image"/><Relationship Id="rId159" Target="../media/image214.png" Type="http://schemas.openxmlformats.org/officeDocument/2006/relationships/image"/><Relationship Id="rId16" Target="../media/image54.svg" Type="http://schemas.openxmlformats.org/officeDocument/2006/relationships/image"/><Relationship Id="rId160" Target="../media/image215.svg" Type="http://schemas.openxmlformats.org/officeDocument/2006/relationships/image"/><Relationship Id="rId161" Target="../media/image216.png" Type="http://schemas.openxmlformats.org/officeDocument/2006/relationships/image"/><Relationship Id="rId162" Target="../media/image217.svg" Type="http://schemas.openxmlformats.org/officeDocument/2006/relationships/image"/><Relationship Id="rId163" Target="../media/image218.png" Type="http://schemas.openxmlformats.org/officeDocument/2006/relationships/image"/><Relationship Id="rId164" Target="../media/image219.svg" Type="http://schemas.openxmlformats.org/officeDocument/2006/relationships/image"/><Relationship Id="rId165" Target="../media/image220.png" Type="http://schemas.openxmlformats.org/officeDocument/2006/relationships/image"/><Relationship Id="rId166" Target="../media/image221.svg" Type="http://schemas.openxmlformats.org/officeDocument/2006/relationships/image"/><Relationship Id="rId167" Target="../media/image222.png" Type="http://schemas.openxmlformats.org/officeDocument/2006/relationships/image"/><Relationship Id="rId168" Target="../media/image223.svg" Type="http://schemas.openxmlformats.org/officeDocument/2006/relationships/image"/><Relationship Id="rId169" Target="../media/image224.png" Type="http://schemas.openxmlformats.org/officeDocument/2006/relationships/image"/><Relationship Id="rId17" Target="../media/image55.png" Type="http://schemas.openxmlformats.org/officeDocument/2006/relationships/image"/><Relationship Id="rId170" Target="../media/image225.svg" Type="http://schemas.openxmlformats.org/officeDocument/2006/relationships/image"/><Relationship Id="rId171" Target="../media/image226.png" Type="http://schemas.openxmlformats.org/officeDocument/2006/relationships/image"/><Relationship Id="rId172" Target="../media/image227.svg" Type="http://schemas.openxmlformats.org/officeDocument/2006/relationships/image"/><Relationship Id="rId173" Target="../media/image228.png" Type="http://schemas.openxmlformats.org/officeDocument/2006/relationships/image"/><Relationship Id="rId174" Target="../media/image229.svg" Type="http://schemas.openxmlformats.org/officeDocument/2006/relationships/image"/><Relationship Id="rId175" Target="../media/image230.png" Type="http://schemas.openxmlformats.org/officeDocument/2006/relationships/image"/><Relationship Id="rId176" Target="../media/image231.svg" Type="http://schemas.openxmlformats.org/officeDocument/2006/relationships/image"/><Relationship Id="rId177" Target="../media/image232.png" Type="http://schemas.openxmlformats.org/officeDocument/2006/relationships/image"/><Relationship Id="rId178" Target="../media/image233.svg" Type="http://schemas.openxmlformats.org/officeDocument/2006/relationships/image"/><Relationship Id="rId179" Target="../media/image234.png" Type="http://schemas.openxmlformats.org/officeDocument/2006/relationships/image"/><Relationship Id="rId18" Target="../media/image56.svg" Type="http://schemas.openxmlformats.org/officeDocument/2006/relationships/image"/><Relationship Id="rId180" Target="../media/image235.svg" Type="http://schemas.openxmlformats.org/officeDocument/2006/relationships/image"/><Relationship Id="rId181" Target="../media/image236.png" Type="http://schemas.openxmlformats.org/officeDocument/2006/relationships/image"/><Relationship Id="rId182" Target="../media/image237.svg" Type="http://schemas.openxmlformats.org/officeDocument/2006/relationships/image"/><Relationship Id="rId183" Target="../media/image238.png" Type="http://schemas.openxmlformats.org/officeDocument/2006/relationships/image"/><Relationship Id="rId184" Target="../media/image239.svg" Type="http://schemas.openxmlformats.org/officeDocument/2006/relationships/image"/><Relationship Id="rId185" Target="../media/image240.png" Type="http://schemas.openxmlformats.org/officeDocument/2006/relationships/image"/><Relationship Id="rId186" Target="../media/image241.svg" Type="http://schemas.openxmlformats.org/officeDocument/2006/relationships/image"/><Relationship Id="rId187" Target="../media/image242.png" Type="http://schemas.openxmlformats.org/officeDocument/2006/relationships/image"/><Relationship Id="rId188" Target="../media/image243.svg" Type="http://schemas.openxmlformats.org/officeDocument/2006/relationships/image"/><Relationship Id="rId189" Target="../media/image244.png" Type="http://schemas.openxmlformats.org/officeDocument/2006/relationships/image"/><Relationship Id="rId19" Target="../media/image74.png" Type="http://schemas.openxmlformats.org/officeDocument/2006/relationships/image"/><Relationship Id="rId190" Target="../media/image245.svg" Type="http://schemas.openxmlformats.org/officeDocument/2006/relationships/image"/><Relationship Id="rId2" Target="../notesSlides/notesSlide4.xml" Type="http://schemas.openxmlformats.org/officeDocument/2006/relationships/notesSlide"/><Relationship Id="rId20" Target="../media/image75.svg" Type="http://schemas.openxmlformats.org/officeDocument/2006/relationships/image"/><Relationship Id="rId21" Target="../media/image76.png" Type="http://schemas.openxmlformats.org/officeDocument/2006/relationships/image"/><Relationship Id="rId22" Target="../media/image77.svg" Type="http://schemas.openxmlformats.org/officeDocument/2006/relationships/image"/><Relationship Id="rId23" Target="../media/image78.png" Type="http://schemas.openxmlformats.org/officeDocument/2006/relationships/image"/><Relationship Id="rId24" Target="../media/image79.svg" Type="http://schemas.openxmlformats.org/officeDocument/2006/relationships/image"/><Relationship Id="rId25" Target="../media/image80.png" Type="http://schemas.openxmlformats.org/officeDocument/2006/relationships/image"/><Relationship Id="rId26" Target="../media/image81.svg" Type="http://schemas.openxmlformats.org/officeDocument/2006/relationships/image"/><Relationship Id="rId27" Target="../media/image82.png" Type="http://schemas.openxmlformats.org/officeDocument/2006/relationships/image"/><Relationship Id="rId28" Target="../media/image83.svg" Type="http://schemas.openxmlformats.org/officeDocument/2006/relationships/image"/><Relationship Id="rId29" Target="../media/image84.png" Type="http://schemas.openxmlformats.org/officeDocument/2006/relationships/image"/><Relationship Id="rId3" Target="../media/image62.png" Type="http://schemas.openxmlformats.org/officeDocument/2006/relationships/image"/><Relationship Id="rId30" Target="../media/image85.svg" Type="http://schemas.openxmlformats.org/officeDocument/2006/relationships/image"/><Relationship Id="rId31" Target="../media/image86.png" Type="http://schemas.openxmlformats.org/officeDocument/2006/relationships/image"/><Relationship Id="rId32" Target="../media/image87.svg" Type="http://schemas.openxmlformats.org/officeDocument/2006/relationships/image"/><Relationship Id="rId33" Target="../media/image88.png" Type="http://schemas.openxmlformats.org/officeDocument/2006/relationships/image"/><Relationship Id="rId34" Target="../media/image89.svg" Type="http://schemas.openxmlformats.org/officeDocument/2006/relationships/image"/><Relationship Id="rId35" Target="../media/image90.png" Type="http://schemas.openxmlformats.org/officeDocument/2006/relationships/image"/><Relationship Id="rId36" Target="../media/image91.svg" Type="http://schemas.openxmlformats.org/officeDocument/2006/relationships/image"/><Relationship Id="rId37" Target="../media/image92.png" Type="http://schemas.openxmlformats.org/officeDocument/2006/relationships/image"/><Relationship Id="rId38" Target="../media/image93.svg" Type="http://schemas.openxmlformats.org/officeDocument/2006/relationships/image"/><Relationship Id="rId39" Target="../media/image94.png" Type="http://schemas.openxmlformats.org/officeDocument/2006/relationships/image"/><Relationship Id="rId4" Target="../media/image63.svg" Type="http://schemas.openxmlformats.org/officeDocument/2006/relationships/image"/><Relationship Id="rId40" Target="../media/image95.svg" Type="http://schemas.openxmlformats.org/officeDocument/2006/relationships/image"/><Relationship Id="rId41" Target="../media/image96.png" Type="http://schemas.openxmlformats.org/officeDocument/2006/relationships/image"/><Relationship Id="rId42" Target="../media/image97.svg" Type="http://schemas.openxmlformats.org/officeDocument/2006/relationships/image"/><Relationship Id="rId43" Target="../media/image98.png" Type="http://schemas.openxmlformats.org/officeDocument/2006/relationships/image"/><Relationship Id="rId44" Target="../media/image99.svg" Type="http://schemas.openxmlformats.org/officeDocument/2006/relationships/image"/><Relationship Id="rId45" Target="../media/image100.png" Type="http://schemas.openxmlformats.org/officeDocument/2006/relationships/image"/><Relationship Id="rId46" Target="../media/image101.svg" Type="http://schemas.openxmlformats.org/officeDocument/2006/relationships/image"/><Relationship Id="rId47" Target="../media/image102.png" Type="http://schemas.openxmlformats.org/officeDocument/2006/relationships/image"/><Relationship Id="rId48" Target="../media/image103.svg" Type="http://schemas.openxmlformats.org/officeDocument/2006/relationships/image"/><Relationship Id="rId49" Target="../media/image104.png" Type="http://schemas.openxmlformats.org/officeDocument/2006/relationships/image"/><Relationship Id="rId5" Target="../media/image64.png" Type="http://schemas.openxmlformats.org/officeDocument/2006/relationships/image"/><Relationship Id="rId50" Target="../media/image105.svg" Type="http://schemas.openxmlformats.org/officeDocument/2006/relationships/image"/><Relationship Id="rId51" Target="../media/image106.png" Type="http://schemas.openxmlformats.org/officeDocument/2006/relationships/image"/><Relationship Id="rId52" Target="../media/image107.svg" Type="http://schemas.openxmlformats.org/officeDocument/2006/relationships/image"/><Relationship Id="rId53" Target="../media/image108.png" Type="http://schemas.openxmlformats.org/officeDocument/2006/relationships/image"/><Relationship Id="rId54" Target="../media/image109.svg" Type="http://schemas.openxmlformats.org/officeDocument/2006/relationships/image"/><Relationship Id="rId55" Target="../media/image110.png" Type="http://schemas.openxmlformats.org/officeDocument/2006/relationships/image"/><Relationship Id="rId56" Target="../media/image111.svg" Type="http://schemas.openxmlformats.org/officeDocument/2006/relationships/image"/><Relationship Id="rId57" Target="../media/image112.png" Type="http://schemas.openxmlformats.org/officeDocument/2006/relationships/image"/><Relationship Id="rId58" Target="../media/image113.svg" Type="http://schemas.openxmlformats.org/officeDocument/2006/relationships/image"/><Relationship Id="rId59" Target="../media/image114.png" Type="http://schemas.openxmlformats.org/officeDocument/2006/relationships/image"/><Relationship Id="rId6" Target="../media/image65.svg" Type="http://schemas.openxmlformats.org/officeDocument/2006/relationships/image"/><Relationship Id="rId60" Target="../media/image115.svg" Type="http://schemas.openxmlformats.org/officeDocument/2006/relationships/image"/><Relationship Id="rId61" Target="../media/image116.png" Type="http://schemas.openxmlformats.org/officeDocument/2006/relationships/image"/><Relationship Id="rId62" Target="../media/image117.svg" Type="http://schemas.openxmlformats.org/officeDocument/2006/relationships/image"/><Relationship Id="rId63" Target="../media/image118.png" Type="http://schemas.openxmlformats.org/officeDocument/2006/relationships/image"/><Relationship Id="rId64" Target="../media/image119.svg" Type="http://schemas.openxmlformats.org/officeDocument/2006/relationships/image"/><Relationship Id="rId65" Target="../media/image120.png" Type="http://schemas.openxmlformats.org/officeDocument/2006/relationships/image"/><Relationship Id="rId66" Target="../media/image121.svg" Type="http://schemas.openxmlformats.org/officeDocument/2006/relationships/image"/><Relationship Id="rId67" Target="../media/image122.png" Type="http://schemas.openxmlformats.org/officeDocument/2006/relationships/image"/><Relationship Id="rId68" Target="../media/image123.svg" Type="http://schemas.openxmlformats.org/officeDocument/2006/relationships/image"/><Relationship Id="rId69" Target="../media/image124.png" Type="http://schemas.openxmlformats.org/officeDocument/2006/relationships/image"/><Relationship Id="rId7" Target="../media/image66.png" Type="http://schemas.openxmlformats.org/officeDocument/2006/relationships/image"/><Relationship Id="rId70" Target="../media/image125.svg" Type="http://schemas.openxmlformats.org/officeDocument/2006/relationships/image"/><Relationship Id="rId71" Target="../media/image126.png" Type="http://schemas.openxmlformats.org/officeDocument/2006/relationships/image"/><Relationship Id="rId72" Target="../media/image127.svg" Type="http://schemas.openxmlformats.org/officeDocument/2006/relationships/image"/><Relationship Id="rId73" Target="../media/image128.png" Type="http://schemas.openxmlformats.org/officeDocument/2006/relationships/image"/><Relationship Id="rId74" Target="../media/image129.svg" Type="http://schemas.openxmlformats.org/officeDocument/2006/relationships/image"/><Relationship Id="rId75" Target="../media/image130.png" Type="http://schemas.openxmlformats.org/officeDocument/2006/relationships/image"/><Relationship Id="rId76" Target="../media/image131.svg" Type="http://schemas.openxmlformats.org/officeDocument/2006/relationships/image"/><Relationship Id="rId77" Target="../media/image132.png" Type="http://schemas.openxmlformats.org/officeDocument/2006/relationships/image"/><Relationship Id="rId78" Target="../media/image133.svg" Type="http://schemas.openxmlformats.org/officeDocument/2006/relationships/image"/><Relationship Id="rId79" Target="../media/image134.png" Type="http://schemas.openxmlformats.org/officeDocument/2006/relationships/image"/><Relationship Id="rId8" Target="../media/image67.svg" Type="http://schemas.openxmlformats.org/officeDocument/2006/relationships/image"/><Relationship Id="rId80" Target="../media/image135.svg" Type="http://schemas.openxmlformats.org/officeDocument/2006/relationships/image"/><Relationship Id="rId81" Target="../media/image136.png" Type="http://schemas.openxmlformats.org/officeDocument/2006/relationships/image"/><Relationship Id="rId82" Target="../media/image137.svg" Type="http://schemas.openxmlformats.org/officeDocument/2006/relationships/image"/><Relationship Id="rId83" Target="../media/image138.png" Type="http://schemas.openxmlformats.org/officeDocument/2006/relationships/image"/><Relationship Id="rId84" Target="../media/image139.svg" Type="http://schemas.openxmlformats.org/officeDocument/2006/relationships/image"/><Relationship Id="rId85" Target="../media/image140.png" Type="http://schemas.openxmlformats.org/officeDocument/2006/relationships/image"/><Relationship Id="rId86" Target="../media/image141.svg" Type="http://schemas.openxmlformats.org/officeDocument/2006/relationships/image"/><Relationship Id="rId87" Target="../media/image142.png" Type="http://schemas.openxmlformats.org/officeDocument/2006/relationships/image"/><Relationship Id="rId88" Target="../media/image143.svg" Type="http://schemas.openxmlformats.org/officeDocument/2006/relationships/image"/><Relationship Id="rId89" Target="../media/image144.png" Type="http://schemas.openxmlformats.org/officeDocument/2006/relationships/image"/><Relationship Id="rId9" Target="../media/image68.png" Type="http://schemas.openxmlformats.org/officeDocument/2006/relationships/image"/><Relationship Id="rId90" Target="../media/image145.svg" Type="http://schemas.openxmlformats.org/officeDocument/2006/relationships/image"/><Relationship Id="rId91" Target="../media/image146.png" Type="http://schemas.openxmlformats.org/officeDocument/2006/relationships/image"/><Relationship Id="rId92" Target="../media/image147.svg" Type="http://schemas.openxmlformats.org/officeDocument/2006/relationships/image"/><Relationship Id="rId93" Target="../media/image148.png" Type="http://schemas.openxmlformats.org/officeDocument/2006/relationships/image"/><Relationship Id="rId94" Target="../media/image149.svg" Type="http://schemas.openxmlformats.org/officeDocument/2006/relationships/image"/><Relationship Id="rId95" Target="../media/image150.png" Type="http://schemas.openxmlformats.org/officeDocument/2006/relationships/image"/><Relationship Id="rId96" Target="../media/image151.svg" Type="http://schemas.openxmlformats.org/officeDocument/2006/relationships/image"/><Relationship Id="rId97" Target="../media/image152.png" Type="http://schemas.openxmlformats.org/officeDocument/2006/relationships/image"/><Relationship Id="rId98" Target="../media/image153.svg" Type="http://schemas.openxmlformats.org/officeDocument/2006/relationships/image"/><Relationship Id="rId99" Target="../media/image15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3.svg" Type="http://schemas.openxmlformats.org/officeDocument/2006/relationships/image"/><Relationship Id="rId11" Target="../media/image254.png" Type="http://schemas.openxmlformats.org/officeDocument/2006/relationships/image"/><Relationship Id="rId12" Target="../media/image255.svg" Type="http://schemas.openxmlformats.org/officeDocument/2006/relationships/image"/><Relationship Id="rId13" Target="../media/image256.png" Type="http://schemas.openxmlformats.org/officeDocument/2006/relationships/image"/><Relationship Id="rId14" Target="../media/image257.svg" Type="http://schemas.openxmlformats.org/officeDocument/2006/relationships/image"/><Relationship Id="rId15" Target="../media/image258.png" Type="http://schemas.openxmlformats.org/officeDocument/2006/relationships/image"/><Relationship Id="rId16" Target="../media/image259.svg" Type="http://schemas.openxmlformats.org/officeDocument/2006/relationships/image"/><Relationship Id="rId17" Target="../media/image260.png" Type="http://schemas.openxmlformats.org/officeDocument/2006/relationships/image"/><Relationship Id="rId18" Target="../media/image261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246.png" Type="http://schemas.openxmlformats.org/officeDocument/2006/relationships/image"/><Relationship Id="rId4" Target="../media/image247.svg" Type="http://schemas.openxmlformats.org/officeDocument/2006/relationships/image"/><Relationship Id="rId5" Target="../media/image248.png" Type="http://schemas.openxmlformats.org/officeDocument/2006/relationships/image"/><Relationship Id="rId6" Target="../media/image249.svg" Type="http://schemas.openxmlformats.org/officeDocument/2006/relationships/image"/><Relationship Id="rId7" Target="../media/image250.png" Type="http://schemas.openxmlformats.org/officeDocument/2006/relationships/image"/><Relationship Id="rId8" Target="../media/image251.svg" Type="http://schemas.openxmlformats.org/officeDocument/2006/relationships/image"/><Relationship Id="rId9" Target="../media/image25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7.svg" Type="http://schemas.openxmlformats.org/officeDocument/2006/relationships/image"/><Relationship Id="rId11" Target="../media/image256.png" Type="http://schemas.openxmlformats.org/officeDocument/2006/relationships/image"/><Relationship Id="rId12" Target="../media/image257.svg" Type="http://schemas.openxmlformats.org/officeDocument/2006/relationships/image"/><Relationship Id="rId13" Target="../media/image268.png" Type="http://schemas.openxmlformats.org/officeDocument/2006/relationships/image"/><Relationship Id="rId14" Target="../media/image269.svg" Type="http://schemas.openxmlformats.org/officeDocument/2006/relationships/image"/><Relationship Id="rId15" Target="../media/image254.png" Type="http://schemas.openxmlformats.org/officeDocument/2006/relationships/image"/><Relationship Id="rId16" Target="../media/image255.svg" Type="http://schemas.openxmlformats.org/officeDocument/2006/relationships/image"/><Relationship Id="rId17" Target="../media/image270.png" Type="http://schemas.openxmlformats.org/officeDocument/2006/relationships/image"/><Relationship Id="rId18" Target="../media/image271.svg" Type="http://schemas.openxmlformats.org/officeDocument/2006/relationships/image"/><Relationship Id="rId19" Target="../media/image272.png" Type="http://schemas.openxmlformats.org/officeDocument/2006/relationships/image"/><Relationship Id="rId2" Target="../notesSlides/notesSlide6.xml" Type="http://schemas.openxmlformats.org/officeDocument/2006/relationships/notesSlide"/><Relationship Id="rId20" Target="../media/image273.svg" Type="http://schemas.openxmlformats.org/officeDocument/2006/relationships/image"/><Relationship Id="rId21" Target="../media/image274.png" Type="http://schemas.openxmlformats.org/officeDocument/2006/relationships/image"/><Relationship Id="rId22" Target="../media/image275.svg" Type="http://schemas.openxmlformats.org/officeDocument/2006/relationships/image"/><Relationship Id="rId23" Target="../media/image276.png" Type="http://schemas.openxmlformats.org/officeDocument/2006/relationships/image"/><Relationship Id="rId24" Target="../media/image277.svg" Type="http://schemas.openxmlformats.org/officeDocument/2006/relationships/image"/><Relationship Id="rId3" Target="../media/image262.png" Type="http://schemas.openxmlformats.org/officeDocument/2006/relationships/image"/><Relationship Id="rId4" Target="../media/image263.svg" Type="http://schemas.openxmlformats.org/officeDocument/2006/relationships/image"/><Relationship Id="rId5" Target="../media/image264.png" Type="http://schemas.openxmlformats.org/officeDocument/2006/relationships/image"/><Relationship Id="rId6" Target="../media/image265.svg" Type="http://schemas.openxmlformats.org/officeDocument/2006/relationships/image"/><Relationship Id="rId7" Target="../media/image250.png" Type="http://schemas.openxmlformats.org/officeDocument/2006/relationships/image"/><Relationship Id="rId8" Target="../media/image251.svg" Type="http://schemas.openxmlformats.org/officeDocument/2006/relationships/image"/><Relationship Id="rId9" Target="../media/image26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5.svg" Type="http://schemas.openxmlformats.org/officeDocument/2006/relationships/image"/><Relationship Id="rId11" Target="../media/image286.png" Type="http://schemas.openxmlformats.org/officeDocument/2006/relationships/image"/><Relationship Id="rId12" Target="../media/image287.svg" Type="http://schemas.openxmlformats.org/officeDocument/2006/relationships/image"/><Relationship Id="rId13" Target="../media/image288.png" Type="http://schemas.openxmlformats.org/officeDocument/2006/relationships/image"/><Relationship Id="rId14" Target="../media/image289.svg" Type="http://schemas.openxmlformats.org/officeDocument/2006/relationships/image"/><Relationship Id="rId15" Target="../media/image290.png" Type="http://schemas.openxmlformats.org/officeDocument/2006/relationships/image"/><Relationship Id="rId16" Target="../media/image291.svg" Type="http://schemas.openxmlformats.org/officeDocument/2006/relationships/image"/><Relationship Id="rId17" Target="../media/image292.png" Type="http://schemas.openxmlformats.org/officeDocument/2006/relationships/image"/><Relationship Id="rId18" Target="../media/image293.svg" Type="http://schemas.openxmlformats.org/officeDocument/2006/relationships/image"/><Relationship Id="rId19" Target="../media/image294.png" Type="http://schemas.openxmlformats.org/officeDocument/2006/relationships/image"/><Relationship Id="rId2" Target="../notesSlides/notesSlide7.xml" Type="http://schemas.openxmlformats.org/officeDocument/2006/relationships/notesSlide"/><Relationship Id="rId20" Target="../media/image295.svg" Type="http://schemas.openxmlformats.org/officeDocument/2006/relationships/image"/><Relationship Id="rId21" Target="../media/image296.png" Type="http://schemas.openxmlformats.org/officeDocument/2006/relationships/image"/><Relationship Id="rId22" Target="../media/image297.svg" Type="http://schemas.openxmlformats.org/officeDocument/2006/relationships/image"/><Relationship Id="rId23" Target="../media/image298.png" Type="http://schemas.openxmlformats.org/officeDocument/2006/relationships/image"/><Relationship Id="rId24" Target="../media/image299.svg" Type="http://schemas.openxmlformats.org/officeDocument/2006/relationships/image"/><Relationship Id="rId3" Target="../media/image278.png" Type="http://schemas.openxmlformats.org/officeDocument/2006/relationships/image"/><Relationship Id="rId4" Target="../media/image279.svg" Type="http://schemas.openxmlformats.org/officeDocument/2006/relationships/image"/><Relationship Id="rId5" Target="../media/image280.png" Type="http://schemas.openxmlformats.org/officeDocument/2006/relationships/image"/><Relationship Id="rId6" Target="../media/image281.svg" Type="http://schemas.openxmlformats.org/officeDocument/2006/relationships/image"/><Relationship Id="rId7" Target="../media/image282.png" Type="http://schemas.openxmlformats.org/officeDocument/2006/relationships/image"/><Relationship Id="rId8" Target="../media/image283.svg" Type="http://schemas.openxmlformats.org/officeDocument/2006/relationships/image"/><Relationship Id="rId9" Target="../media/image28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5.svg" Type="http://schemas.openxmlformats.org/officeDocument/2006/relationships/image"/><Relationship Id="rId11" Target="../media/image55.png" Type="http://schemas.openxmlformats.org/officeDocument/2006/relationships/image"/><Relationship Id="rId12" Target="../media/image56.svg" Type="http://schemas.openxmlformats.org/officeDocument/2006/relationships/image"/><Relationship Id="rId13" Target="../media/image74.png" Type="http://schemas.openxmlformats.org/officeDocument/2006/relationships/image"/><Relationship Id="rId14" Target="../media/image75.svg" Type="http://schemas.openxmlformats.org/officeDocument/2006/relationships/image"/><Relationship Id="rId15" Target="../media/image306.png" Type="http://schemas.openxmlformats.org/officeDocument/2006/relationships/image"/><Relationship Id="rId16" Target="../media/image307.svg" Type="http://schemas.openxmlformats.org/officeDocument/2006/relationships/image"/><Relationship Id="rId17" Target="../media/image308.png" Type="http://schemas.openxmlformats.org/officeDocument/2006/relationships/image"/><Relationship Id="rId18" Target="../media/image309.svg" Type="http://schemas.openxmlformats.org/officeDocument/2006/relationships/image"/><Relationship Id="rId19" Target="https://edtechcorner.com/apps/text2activities/index.html" TargetMode="External" Type="http://schemas.openxmlformats.org/officeDocument/2006/relationships/hyperlink"/><Relationship Id="rId2" Target="../notesSlides/notesSlide8.xml" Type="http://schemas.openxmlformats.org/officeDocument/2006/relationships/notesSlide"/><Relationship Id="rId20" Target="../media/image310.png" Type="http://schemas.openxmlformats.org/officeDocument/2006/relationships/image"/><Relationship Id="rId21" Target="../media/image311.svg" Type="http://schemas.openxmlformats.org/officeDocument/2006/relationships/image"/><Relationship Id="rId22" Target="../media/image35.png" Type="http://schemas.openxmlformats.org/officeDocument/2006/relationships/image"/><Relationship Id="rId23" Target="../media/image36.svg" Type="http://schemas.openxmlformats.org/officeDocument/2006/relationships/image"/><Relationship Id="rId3" Target="../media/image300.png" Type="http://schemas.openxmlformats.org/officeDocument/2006/relationships/image"/><Relationship Id="rId4" Target="../media/image301.svg" Type="http://schemas.openxmlformats.org/officeDocument/2006/relationships/image"/><Relationship Id="rId5" Target="../media/image302.png" Type="http://schemas.openxmlformats.org/officeDocument/2006/relationships/image"/><Relationship Id="rId6" Target="../media/image303.svg" Type="http://schemas.openxmlformats.org/officeDocument/2006/relationships/image"/><Relationship Id="rId7" Target="../media/image70.png" Type="http://schemas.openxmlformats.org/officeDocument/2006/relationships/image"/><Relationship Id="rId8" Target="../media/image71.svg" Type="http://schemas.openxmlformats.org/officeDocument/2006/relationships/image"/><Relationship Id="rId9" Target="../media/image30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9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39.png" Type="http://schemas.openxmlformats.org/officeDocument/2006/relationships/image"/><Relationship Id="rId18" Target="../media/image40.svg" Type="http://schemas.openxmlformats.org/officeDocument/2006/relationships/image"/><Relationship Id="rId19" Target="../media/image41.png" Type="http://schemas.openxmlformats.org/officeDocument/2006/relationships/image"/><Relationship Id="rId2" Target="../notesSlides/notesSlide9.xml" Type="http://schemas.openxmlformats.org/officeDocument/2006/relationships/notesSlide"/><Relationship Id="rId20" Target="../media/image42.svg" Type="http://schemas.openxmlformats.org/officeDocument/2006/relationships/image"/><Relationship Id="rId21" Target="../media/image320.png" Type="http://schemas.openxmlformats.org/officeDocument/2006/relationships/image"/><Relationship Id="rId22" Target="../media/image321.svg" Type="http://schemas.openxmlformats.org/officeDocument/2006/relationships/image"/><Relationship Id="rId23" Target="../media/image322.jpeg" Type="http://schemas.openxmlformats.org/officeDocument/2006/relationships/image"/><Relationship Id="rId24" Target="https://www.youtube.com/watch?v=RUup841pZrs" TargetMode="External" Type="http://schemas.openxmlformats.org/officeDocument/2006/relationships/video"/><Relationship Id="rId3" Target="../media/image312.png" Type="http://schemas.openxmlformats.org/officeDocument/2006/relationships/image"/><Relationship Id="rId4" Target="../media/image313.svg" Type="http://schemas.openxmlformats.org/officeDocument/2006/relationships/image"/><Relationship Id="rId5" Target="../media/image314.png" Type="http://schemas.openxmlformats.org/officeDocument/2006/relationships/image"/><Relationship Id="rId6" Target="../media/image315.svg" Type="http://schemas.openxmlformats.org/officeDocument/2006/relationships/image"/><Relationship Id="rId7" Target="../media/image316.png" Type="http://schemas.openxmlformats.org/officeDocument/2006/relationships/image"/><Relationship Id="rId8" Target="../media/image317.svg" Type="http://schemas.openxmlformats.org/officeDocument/2006/relationships/image"/><Relationship Id="rId9" Target="../media/image3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03520" y="-1006888"/>
            <a:ext cx="7516030" cy="3336188"/>
          </a:xfrm>
          <a:custGeom>
            <a:avLst/>
            <a:gdLst/>
            <a:ahLst/>
            <a:cxnLst/>
            <a:rect r="r" b="b" t="t" l="l"/>
            <a:pathLst>
              <a:path h="3336188" w="7516030">
                <a:moveTo>
                  <a:pt x="0" y="0"/>
                </a:moveTo>
                <a:lnTo>
                  <a:pt x="7516030" y="0"/>
                </a:lnTo>
                <a:lnTo>
                  <a:pt x="7516030" y="3336188"/>
                </a:lnTo>
                <a:lnTo>
                  <a:pt x="0" y="3336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44323" y="5230070"/>
            <a:ext cx="7093691" cy="7798056"/>
          </a:xfrm>
          <a:custGeom>
            <a:avLst/>
            <a:gdLst/>
            <a:ahLst/>
            <a:cxnLst/>
            <a:rect r="r" b="b" t="t" l="l"/>
            <a:pathLst>
              <a:path h="7798056" w="7093691">
                <a:moveTo>
                  <a:pt x="0" y="0"/>
                </a:moveTo>
                <a:lnTo>
                  <a:pt x="7093690" y="0"/>
                </a:lnTo>
                <a:lnTo>
                  <a:pt x="7093690" y="7798056"/>
                </a:lnTo>
                <a:lnTo>
                  <a:pt x="0" y="7798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703592" y="6333673"/>
            <a:ext cx="6573700" cy="5748690"/>
          </a:xfrm>
          <a:custGeom>
            <a:avLst/>
            <a:gdLst/>
            <a:ahLst/>
            <a:cxnLst/>
            <a:rect r="r" b="b" t="t" l="l"/>
            <a:pathLst>
              <a:path h="5748690" w="6573700">
                <a:moveTo>
                  <a:pt x="0" y="0"/>
                </a:moveTo>
                <a:lnTo>
                  <a:pt x="6573700" y="0"/>
                </a:lnTo>
                <a:lnTo>
                  <a:pt x="6573700" y="5748690"/>
                </a:lnTo>
                <a:lnTo>
                  <a:pt x="0" y="57486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120597" y="-3774856"/>
            <a:ext cx="6432018" cy="6685186"/>
          </a:xfrm>
          <a:custGeom>
            <a:avLst/>
            <a:gdLst/>
            <a:ahLst/>
            <a:cxnLst/>
            <a:rect r="r" b="b" t="t" l="l"/>
            <a:pathLst>
              <a:path h="6685186" w="6432018">
                <a:moveTo>
                  <a:pt x="0" y="0"/>
                </a:moveTo>
                <a:lnTo>
                  <a:pt x="6432018" y="0"/>
                </a:lnTo>
                <a:lnTo>
                  <a:pt x="6432018" y="6685186"/>
                </a:lnTo>
                <a:lnTo>
                  <a:pt x="0" y="668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31026" y="-449612"/>
            <a:ext cx="1984961" cy="1965279"/>
          </a:xfrm>
          <a:custGeom>
            <a:avLst/>
            <a:gdLst/>
            <a:ahLst/>
            <a:cxnLst/>
            <a:rect r="r" b="b" t="t" l="l"/>
            <a:pathLst>
              <a:path h="1965279" w="1984961">
                <a:moveTo>
                  <a:pt x="0" y="0"/>
                </a:moveTo>
                <a:lnTo>
                  <a:pt x="1984962" y="0"/>
                </a:lnTo>
                <a:lnTo>
                  <a:pt x="1984962" y="1965280"/>
                </a:lnTo>
                <a:lnTo>
                  <a:pt x="0" y="19652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4908" y="9457321"/>
            <a:ext cx="1943079" cy="1630377"/>
          </a:xfrm>
          <a:custGeom>
            <a:avLst/>
            <a:gdLst/>
            <a:ahLst/>
            <a:cxnLst/>
            <a:rect r="r" b="b" t="t" l="l"/>
            <a:pathLst>
              <a:path h="1630377" w="1943079">
                <a:moveTo>
                  <a:pt x="0" y="0"/>
                </a:moveTo>
                <a:lnTo>
                  <a:pt x="1943080" y="0"/>
                </a:lnTo>
                <a:lnTo>
                  <a:pt x="1943080" y="1630378"/>
                </a:lnTo>
                <a:lnTo>
                  <a:pt x="0" y="16303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291024" y="3616408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59032" y="4739364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97068" y="257064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608089" y="2276353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507320" y="24032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33939" y="149927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50375" y="2779407"/>
            <a:ext cx="11777550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80"/>
              </a:lnSpc>
            </a:pPr>
            <a:r>
              <a:rPr lang="en-US" sz="14400">
                <a:solidFill>
                  <a:srgbClr val="5C2521"/>
                </a:solidFill>
                <a:latin typeface="Shrikhand"/>
                <a:ea typeface="Shrikhand"/>
                <a:cs typeface="Shrikhand"/>
                <a:sym typeface="Shrikhand"/>
              </a:rPr>
              <a:t>Growing Up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50375" y="5018900"/>
            <a:ext cx="1177755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This week’s topic</a:t>
            </a:r>
          </a:p>
        </p:txBody>
      </p:sp>
      <p:sp>
        <p:nvSpPr>
          <p:cNvPr name="AutoShape 16" id="16"/>
          <p:cNvSpPr/>
          <p:nvPr/>
        </p:nvSpPr>
        <p:spPr>
          <a:xfrm rot="4243">
            <a:off x="1442569" y="9208010"/>
            <a:ext cx="15432462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2272876" y="5061610"/>
            <a:ext cx="4335208" cy="4807236"/>
          </a:xfrm>
          <a:custGeom>
            <a:avLst/>
            <a:gdLst/>
            <a:ahLst/>
            <a:cxnLst/>
            <a:rect r="r" b="b" t="t" l="l"/>
            <a:pathLst>
              <a:path h="4807236" w="4335208">
                <a:moveTo>
                  <a:pt x="0" y="0"/>
                </a:moveTo>
                <a:lnTo>
                  <a:pt x="4335208" y="0"/>
                </a:lnTo>
                <a:lnTo>
                  <a:pt x="4335208" y="4807236"/>
                </a:lnTo>
                <a:lnTo>
                  <a:pt x="0" y="480723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300540" y="6426986"/>
            <a:ext cx="3612034" cy="3359705"/>
          </a:xfrm>
          <a:custGeom>
            <a:avLst/>
            <a:gdLst/>
            <a:ahLst/>
            <a:cxnLst/>
            <a:rect r="r" b="b" t="t" l="l"/>
            <a:pathLst>
              <a:path h="3359705" w="3612034">
                <a:moveTo>
                  <a:pt x="0" y="0"/>
                </a:moveTo>
                <a:lnTo>
                  <a:pt x="3612034" y="0"/>
                </a:lnTo>
                <a:lnTo>
                  <a:pt x="3612034" y="3359705"/>
                </a:lnTo>
                <a:lnTo>
                  <a:pt x="0" y="335970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266894" y="7930690"/>
            <a:ext cx="3321856" cy="1736998"/>
          </a:xfrm>
          <a:custGeom>
            <a:avLst/>
            <a:gdLst/>
            <a:ahLst/>
            <a:cxnLst/>
            <a:rect r="r" b="b" t="t" l="l"/>
            <a:pathLst>
              <a:path h="1736998" w="3321856">
                <a:moveTo>
                  <a:pt x="0" y="0"/>
                </a:moveTo>
                <a:lnTo>
                  <a:pt x="3321856" y="0"/>
                </a:lnTo>
                <a:lnTo>
                  <a:pt x="3321856" y="1736998"/>
                </a:lnTo>
                <a:lnTo>
                  <a:pt x="0" y="173699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912574" y="5899008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588770" y="684212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76951" y="-3223902"/>
            <a:ext cx="8240476" cy="7409098"/>
          </a:xfrm>
          <a:custGeom>
            <a:avLst/>
            <a:gdLst/>
            <a:ahLst/>
            <a:cxnLst/>
            <a:rect r="r" b="b" t="t" l="l"/>
            <a:pathLst>
              <a:path h="7409098" w="8240476">
                <a:moveTo>
                  <a:pt x="0" y="0"/>
                </a:moveTo>
                <a:lnTo>
                  <a:pt x="8240476" y="0"/>
                </a:lnTo>
                <a:lnTo>
                  <a:pt x="8240476" y="7409098"/>
                </a:lnTo>
                <a:lnTo>
                  <a:pt x="0" y="7409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11691" y="5980124"/>
            <a:ext cx="5468185" cy="6455730"/>
          </a:xfrm>
          <a:custGeom>
            <a:avLst/>
            <a:gdLst/>
            <a:ahLst/>
            <a:cxnLst/>
            <a:rect r="r" b="b" t="t" l="l"/>
            <a:pathLst>
              <a:path h="6455730" w="5468185">
                <a:moveTo>
                  <a:pt x="0" y="0"/>
                </a:moveTo>
                <a:lnTo>
                  <a:pt x="5468184" y="0"/>
                </a:lnTo>
                <a:lnTo>
                  <a:pt x="5468184" y="6455730"/>
                </a:lnTo>
                <a:lnTo>
                  <a:pt x="0" y="64557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78470" y="-1119115"/>
            <a:ext cx="3060640" cy="3060640"/>
          </a:xfrm>
          <a:custGeom>
            <a:avLst/>
            <a:gdLst/>
            <a:ahLst/>
            <a:cxnLst/>
            <a:rect r="r" b="b" t="t" l="l"/>
            <a:pathLst>
              <a:path h="3060640" w="3060640">
                <a:moveTo>
                  <a:pt x="0" y="0"/>
                </a:moveTo>
                <a:lnTo>
                  <a:pt x="3060640" y="0"/>
                </a:lnTo>
                <a:lnTo>
                  <a:pt x="3060640" y="3060640"/>
                </a:lnTo>
                <a:lnTo>
                  <a:pt x="0" y="3060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1892" y="7743956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28124" y="6160208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92383" y="3709043"/>
            <a:ext cx="728495" cy="1121369"/>
          </a:xfrm>
          <a:custGeom>
            <a:avLst/>
            <a:gdLst/>
            <a:ahLst/>
            <a:cxnLst/>
            <a:rect r="r" b="b" t="t" l="l"/>
            <a:pathLst>
              <a:path h="1121369" w="728495">
                <a:moveTo>
                  <a:pt x="0" y="0"/>
                </a:moveTo>
                <a:lnTo>
                  <a:pt x="728495" y="0"/>
                </a:lnTo>
                <a:lnTo>
                  <a:pt x="728495" y="1121369"/>
                </a:lnTo>
                <a:lnTo>
                  <a:pt x="0" y="11213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63874" y="608908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1996" y="448908"/>
            <a:ext cx="1180758" cy="755485"/>
          </a:xfrm>
          <a:custGeom>
            <a:avLst/>
            <a:gdLst/>
            <a:ahLst/>
            <a:cxnLst/>
            <a:rect r="r" b="b" t="t" l="l"/>
            <a:pathLst>
              <a:path h="755485" w="1180758">
                <a:moveTo>
                  <a:pt x="0" y="0"/>
                </a:moveTo>
                <a:lnTo>
                  <a:pt x="1180758" y="0"/>
                </a:lnTo>
                <a:lnTo>
                  <a:pt x="1180758" y="755486"/>
                </a:lnTo>
                <a:lnTo>
                  <a:pt x="0" y="7554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14759" y="9285727"/>
            <a:ext cx="1068205" cy="679077"/>
          </a:xfrm>
          <a:custGeom>
            <a:avLst/>
            <a:gdLst/>
            <a:ahLst/>
            <a:cxnLst/>
            <a:rect r="r" b="b" t="t" l="l"/>
            <a:pathLst>
              <a:path h="679077" w="1068205">
                <a:moveTo>
                  <a:pt x="0" y="0"/>
                </a:moveTo>
                <a:lnTo>
                  <a:pt x="1068204" y="0"/>
                </a:lnTo>
                <a:lnTo>
                  <a:pt x="1068204" y="679077"/>
                </a:lnTo>
                <a:lnTo>
                  <a:pt x="0" y="6790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92754" y="957823"/>
            <a:ext cx="12594737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b="true" sz="9000">
                <a:solidFill>
                  <a:srgbClr val="FFBE3C"/>
                </a:solidFill>
                <a:latin typeface="Poppins Bold"/>
                <a:ea typeface="Poppins Bold"/>
                <a:cs typeface="Poppins Bold"/>
                <a:sym typeface="Poppins Bold"/>
              </a:rPr>
              <a:t>Past, Present, Future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42848" y="3036899"/>
            <a:ext cx="11064054" cy="585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Instructions:</a:t>
            </a: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Students prepare short answers to these 3 prompts:</a:t>
            </a:r>
          </a:p>
          <a:p>
            <a:pPr algn="l" marL="690881" indent="-345440" lvl="1">
              <a:lnSpc>
                <a:spcPts val="3840"/>
              </a:lnSpc>
              <a:buAutoNum type="arabicPeriod" startAt="1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Past: What were you like w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hen you were younger?</a:t>
            </a:r>
          </a:p>
          <a:p>
            <a:pPr algn="l" marL="690881" indent="-345440" lvl="1">
              <a:lnSpc>
                <a:spcPts val="3840"/>
              </a:lnSpc>
              <a:buAutoNum type="arabicPeriod" startAt="1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Present: What is something you can do now that you couldn’t before?</a:t>
            </a:r>
          </a:p>
          <a:p>
            <a:pPr algn="l" marL="690881" indent="-345440" lvl="1">
              <a:lnSpc>
                <a:spcPts val="3840"/>
              </a:lnSpc>
              <a:buAutoNum type="arabicPeriod" startAt="1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Future: What do you want to do or be when you grow up?</a:t>
            </a: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Activities:</a:t>
            </a:r>
          </a:p>
          <a:p>
            <a:pPr algn="l" marL="690881" indent="-3454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Model answers with sentence frames:</a:t>
            </a:r>
          </a:p>
          <a:p>
            <a:pPr algn="l" marL="1381761" indent="-460587" lvl="2">
              <a:lnSpc>
                <a:spcPts val="3840"/>
              </a:lnSpc>
              <a:buFont typeface="Arial"/>
              <a:buChar char="⚬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“When I was 6, I used to…”</a:t>
            </a:r>
          </a:p>
          <a:p>
            <a:pPr algn="l" marL="1381761" indent="-460587" lvl="2">
              <a:lnSpc>
                <a:spcPts val="3840"/>
              </a:lnSpc>
              <a:buFont typeface="Arial"/>
              <a:buChar char="⚬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“Now, I can…”</a:t>
            </a:r>
          </a:p>
          <a:p>
            <a:pPr algn="l" marL="1381760" indent="-460587" lvl="2">
              <a:lnSpc>
                <a:spcPts val="3840"/>
              </a:lnSpc>
              <a:buFont typeface="Arial"/>
              <a:buChar char="⚬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“In the future, I want to… because…”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309672" y="3536144"/>
            <a:ext cx="4160180" cy="7027378"/>
          </a:xfrm>
          <a:custGeom>
            <a:avLst/>
            <a:gdLst/>
            <a:ahLst/>
            <a:cxnLst/>
            <a:rect r="r" b="b" t="t" l="l"/>
            <a:pathLst>
              <a:path h="7027378" w="4160180">
                <a:moveTo>
                  <a:pt x="0" y="0"/>
                </a:moveTo>
                <a:lnTo>
                  <a:pt x="4160180" y="0"/>
                </a:lnTo>
                <a:lnTo>
                  <a:pt x="4160180" y="7027378"/>
                </a:lnTo>
                <a:lnTo>
                  <a:pt x="0" y="702737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222138" y="1531128"/>
            <a:ext cx="881236" cy="849409"/>
          </a:xfrm>
          <a:custGeom>
            <a:avLst/>
            <a:gdLst/>
            <a:ahLst/>
            <a:cxnLst/>
            <a:rect r="r" b="b" t="t" l="l"/>
            <a:pathLst>
              <a:path h="849409" w="881236">
                <a:moveTo>
                  <a:pt x="0" y="0"/>
                </a:moveTo>
                <a:lnTo>
                  <a:pt x="881235" y="0"/>
                </a:lnTo>
                <a:lnTo>
                  <a:pt x="881235" y="849409"/>
                </a:lnTo>
                <a:lnTo>
                  <a:pt x="0" y="8494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22873" y="-2257998"/>
            <a:ext cx="8805534" cy="5284452"/>
          </a:xfrm>
          <a:custGeom>
            <a:avLst/>
            <a:gdLst/>
            <a:ahLst/>
            <a:cxnLst/>
            <a:rect r="r" b="b" t="t" l="l"/>
            <a:pathLst>
              <a:path h="5284452" w="8805534">
                <a:moveTo>
                  <a:pt x="0" y="0"/>
                </a:moveTo>
                <a:lnTo>
                  <a:pt x="8805534" y="0"/>
                </a:lnTo>
                <a:lnTo>
                  <a:pt x="8805534" y="5284452"/>
                </a:lnTo>
                <a:lnTo>
                  <a:pt x="0" y="5284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04540" y="-2705546"/>
            <a:ext cx="8429609" cy="6451991"/>
          </a:xfrm>
          <a:custGeom>
            <a:avLst/>
            <a:gdLst/>
            <a:ahLst/>
            <a:cxnLst/>
            <a:rect r="r" b="b" t="t" l="l"/>
            <a:pathLst>
              <a:path h="6451991" w="8429609">
                <a:moveTo>
                  <a:pt x="0" y="0"/>
                </a:moveTo>
                <a:lnTo>
                  <a:pt x="8429610" y="0"/>
                </a:lnTo>
                <a:lnTo>
                  <a:pt x="8429610" y="6451990"/>
                </a:lnTo>
                <a:lnTo>
                  <a:pt x="0" y="6451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86489" y="-370703"/>
            <a:ext cx="2449127" cy="1316225"/>
          </a:xfrm>
          <a:custGeom>
            <a:avLst/>
            <a:gdLst/>
            <a:ahLst/>
            <a:cxnLst/>
            <a:rect r="r" b="b" t="t" l="l"/>
            <a:pathLst>
              <a:path h="1316225" w="2449127">
                <a:moveTo>
                  <a:pt x="0" y="0"/>
                </a:moveTo>
                <a:lnTo>
                  <a:pt x="2449126" y="0"/>
                </a:lnTo>
                <a:lnTo>
                  <a:pt x="2449126" y="1316225"/>
                </a:lnTo>
                <a:lnTo>
                  <a:pt x="0" y="13162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1959916">
            <a:off x="914306" y="185848"/>
            <a:ext cx="1024322" cy="1145380"/>
            <a:chOff x="0" y="0"/>
            <a:chExt cx="1365763" cy="15271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65758" cy="1527175"/>
            </a:xfrm>
            <a:custGeom>
              <a:avLst/>
              <a:gdLst/>
              <a:ahLst/>
              <a:cxnLst/>
              <a:rect r="r" b="b" t="t" l="l"/>
              <a:pathLst>
                <a:path h="1527175" w="1365758">
                  <a:moveTo>
                    <a:pt x="1055243" y="0"/>
                  </a:moveTo>
                  <a:lnTo>
                    <a:pt x="898398" y="473583"/>
                  </a:lnTo>
                  <a:lnTo>
                    <a:pt x="532892" y="176657"/>
                  </a:lnTo>
                  <a:lnTo>
                    <a:pt x="467360" y="647065"/>
                  </a:lnTo>
                  <a:lnTo>
                    <a:pt x="0" y="497967"/>
                  </a:lnTo>
                  <a:lnTo>
                    <a:pt x="525272" y="1527175"/>
                  </a:lnTo>
                  <a:lnTo>
                    <a:pt x="1365758" y="1265301"/>
                  </a:lnTo>
                  <a:lnTo>
                    <a:pt x="1055243" y="0"/>
                  </a:lnTo>
                  <a:close/>
                </a:path>
              </a:pathLst>
            </a:custGeom>
            <a:solidFill>
              <a:srgbClr val="FFBE3C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923432" y="-664704"/>
            <a:ext cx="2473441" cy="2419552"/>
          </a:xfrm>
          <a:custGeom>
            <a:avLst/>
            <a:gdLst/>
            <a:ahLst/>
            <a:cxnLst/>
            <a:rect r="r" b="b" t="t" l="l"/>
            <a:pathLst>
              <a:path h="2419552" w="2473441">
                <a:moveTo>
                  <a:pt x="0" y="0"/>
                </a:moveTo>
                <a:lnTo>
                  <a:pt x="2473440" y="0"/>
                </a:lnTo>
                <a:lnTo>
                  <a:pt x="2473440" y="2419552"/>
                </a:lnTo>
                <a:lnTo>
                  <a:pt x="0" y="24195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7942" y="270706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6924" y="3409734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1537" y="3026465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 rot="9621">
            <a:off x="11093612" y="9208000"/>
            <a:ext cx="6806877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3487725" y="888625"/>
            <a:ext cx="11312550" cy="407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b="true" sz="13000">
                <a:solidFill>
                  <a:srgbClr val="FFBE3C"/>
                </a:solidFill>
                <a:latin typeface="Poppins Bold"/>
                <a:ea typeface="Poppins Bold"/>
                <a:cs typeface="Poppins Bold"/>
                <a:sym typeface="Poppins Bold"/>
              </a:rPr>
              <a:t>Speaking Game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87725" y="5119606"/>
            <a:ext cx="11312550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Would You Rather – Future Edit</a:t>
            </a:r>
            <a:r>
              <a:rPr lang="en-US" b="true" sz="32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ion</a:t>
            </a:r>
          </a:p>
          <a:p>
            <a:pPr algn="l">
              <a:lnSpc>
                <a:spcPts val="3840"/>
              </a:lnSpc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Examples:</a:t>
            </a:r>
          </a:p>
          <a:p>
            <a:pPr algn="l" marL="690881" indent="-3454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“Would you rather be a teacher or a doctor?”</a:t>
            </a:r>
          </a:p>
          <a:p>
            <a:pPr algn="l" marL="690881" indent="-3454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“Would you rather live in the city or the countryside when you grow up?”</a:t>
            </a:r>
          </a:p>
          <a:p>
            <a:pPr algn="l" marL="690880" indent="-3454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Students answer and give reasons.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4765822" y="4051230"/>
            <a:ext cx="2745620" cy="5366046"/>
          </a:xfrm>
          <a:custGeom>
            <a:avLst/>
            <a:gdLst/>
            <a:ahLst/>
            <a:cxnLst/>
            <a:rect r="r" b="b" t="t" l="l"/>
            <a:pathLst>
              <a:path h="5366046" w="2745620">
                <a:moveTo>
                  <a:pt x="0" y="0"/>
                </a:moveTo>
                <a:lnTo>
                  <a:pt x="2745620" y="0"/>
                </a:lnTo>
                <a:lnTo>
                  <a:pt x="2745620" y="5366046"/>
                </a:lnTo>
                <a:lnTo>
                  <a:pt x="0" y="53660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rot="9621">
            <a:off x="387512" y="9208000"/>
            <a:ext cx="6806877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2445354" y="832612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466286" y="7984778"/>
            <a:ext cx="881236" cy="849409"/>
          </a:xfrm>
          <a:custGeom>
            <a:avLst/>
            <a:gdLst/>
            <a:ahLst/>
            <a:cxnLst/>
            <a:rect r="r" b="b" t="t" l="l"/>
            <a:pathLst>
              <a:path h="849409" w="881236">
                <a:moveTo>
                  <a:pt x="0" y="0"/>
                </a:moveTo>
                <a:lnTo>
                  <a:pt x="881235" y="0"/>
                </a:lnTo>
                <a:lnTo>
                  <a:pt x="881235" y="849409"/>
                </a:lnTo>
                <a:lnTo>
                  <a:pt x="0" y="8494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516662" y="7459244"/>
            <a:ext cx="1107961" cy="679752"/>
          </a:xfrm>
          <a:custGeom>
            <a:avLst/>
            <a:gdLst/>
            <a:ahLst/>
            <a:cxnLst/>
            <a:rect r="r" b="b" t="t" l="l"/>
            <a:pathLst>
              <a:path h="679752" w="1107961">
                <a:moveTo>
                  <a:pt x="0" y="0"/>
                </a:moveTo>
                <a:lnTo>
                  <a:pt x="1107960" y="0"/>
                </a:lnTo>
                <a:lnTo>
                  <a:pt x="1107960" y="679752"/>
                </a:lnTo>
                <a:lnTo>
                  <a:pt x="0" y="6797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27864" y="6073714"/>
            <a:ext cx="3734454" cy="3458777"/>
          </a:xfrm>
          <a:custGeom>
            <a:avLst/>
            <a:gdLst/>
            <a:ahLst/>
            <a:cxnLst/>
            <a:rect r="r" b="b" t="t" l="l"/>
            <a:pathLst>
              <a:path h="3458777" w="3734454">
                <a:moveTo>
                  <a:pt x="0" y="0"/>
                </a:moveTo>
                <a:lnTo>
                  <a:pt x="3734454" y="0"/>
                </a:lnTo>
                <a:lnTo>
                  <a:pt x="3734454" y="3458777"/>
                </a:lnTo>
                <a:lnTo>
                  <a:pt x="0" y="345877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67812" y="6417657"/>
            <a:ext cx="4374841" cy="5355843"/>
          </a:xfrm>
          <a:custGeom>
            <a:avLst/>
            <a:gdLst/>
            <a:ahLst/>
            <a:cxnLst/>
            <a:rect r="r" b="b" t="t" l="l"/>
            <a:pathLst>
              <a:path h="5355843" w="4374841">
                <a:moveTo>
                  <a:pt x="0" y="0"/>
                </a:moveTo>
                <a:lnTo>
                  <a:pt x="4374840" y="0"/>
                </a:lnTo>
                <a:lnTo>
                  <a:pt x="4374840" y="5355844"/>
                </a:lnTo>
                <a:lnTo>
                  <a:pt x="0" y="5355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29326" y="-4241630"/>
            <a:ext cx="8511576" cy="9285437"/>
          </a:xfrm>
          <a:custGeom>
            <a:avLst/>
            <a:gdLst/>
            <a:ahLst/>
            <a:cxnLst/>
            <a:rect r="r" b="b" t="t" l="l"/>
            <a:pathLst>
              <a:path h="9285437" w="8511576">
                <a:moveTo>
                  <a:pt x="0" y="0"/>
                </a:moveTo>
                <a:lnTo>
                  <a:pt x="8511576" y="0"/>
                </a:lnTo>
                <a:lnTo>
                  <a:pt x="8511576" y="9285436"/>
                </a:lnTo>
                <a:lnTo>
                  <a:pt x="0" y="9285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73350" y="-752200"/>
            <a:ext cx="2870986" cy="1457408"/>
          </a:xfrm>
          <a:custGeom>
            <a:avLst/>
            <a:gdLst/>
            <a:ahLst/>
            <a:cxnLst/>
            <a:rect r="r" b="b" t="t" l="l"/>
            <a:pathLst>
              <a:path h="1457408" w="2870986">
                <a:moveTo>
                  <a:pt x="0" y="0"/>
                </a:moveTo>
                <a:lnTo>
                  <a:pt x="2870986" y="0"/>
                </a:lnTo>
                <a:lnTo>
                  <a:pt x="2870986" y="1457408"/>
                </a:lnTo>
                <a:lnTo>
                  <a:pt x="0" y="1457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5949" y="-363349"/>
            <a:ext cx="1955797" cy="1816851"/>
          </a:xfrm>
          <a:custGeom>
            <a:avLst/>
            <a:gdLst/>
            <a:ahLst/>
            <a:cxnLst/>
            <a:rect r="r" b="b" t="t" l="l"/>
            <a:pathLst>
              <a:path h="1816851" w="1955797">
                <a:moveTo>
                  <a:pt x="0" y="0"/>
                </a:moveTo>
                <a:lnTo>
                  <a:pt x="1955798" y="0"/>
                </a:lnTo>
                <a:lnTo>
                  <a:pt x="1955798" y="1816850"/>
                </a:lnTo>
                <a:lnTo>
                  <a:pt x="0" y="18168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52918" y="2808334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98796" y="411414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52146" y="257064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14443" y="9208003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39190" y="25237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3692" y="5533417"/>
            <a:ext cx="707718" cy="1144549"/>
          </a:xfrm>
          <a:custGeom>
            <a:avLst/>
            <a:gdLst/>
            <a:ahLst/>
            <a:cxnLst/>
            <a:rect r="r" b="b" t="t" l="l"/>
            <a:pathLst>
              <a:path h="1144549" w="707718">
                <a:moveTo>
                  <a:pt x="0" y="0"/>
                </a:moveTo>
                <a:lnTo>
                  <a:pt x="707718" y="0"/>
                </a:lnTo>
                <a:lnTo>
                  <a:pt x="707718" y="1144550"/>
                </a:lnTo>
                <a:lnTo>
                  <a:pt x="0" y="11445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33120" y="948387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05355" y="1123800"/>
            <a:ext cx="9326550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0"/>
              </a:lnSpc>
            </a:pPr>
            <a:r>
              <a:rPr lang="en-US" sz="16000">
                <a:solidFill>
                  <a:srgbClr val="5C2521"/>
                </a:solidFill>
                <a:latin typeface="Chewy"/>
                <a:ea typeface="Chewy"/>
                <a:cs typeface="Chewy"/>
                <a:sym typeface="Chewy"/>
              </a:rPr>
              <a:t>Thanks!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96681" y="4853306"/>
            <a:ext cx="9326550" cy="128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5"/>
              </a:lnSpc>
            </a:pPr>
            <a:r>
              <a:rPr lang="en-US" sz="7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See ya!</a:t>
            </a:r>
          </a:p>
        </p:txBody>
      </p:sp>
      <p:sp>
        <p:nvSpPr>
          <p:cNvPr name="AutoShape 15" id="15"/>
          <p:cNvSpPr/>
          <p:nvPr/>
        </p:nvSpPr>
        <p:spPr>
          <a:xfrm rot="11745">
            <a:off x="967785" y="7429300"/>
            <a:ext cx="5575683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369964" y="5345736"/>
            <a:ext cx="2779842" cy="2406206"/>
          </a:xfrm>
          <a:custGeom>
            <a:avLst/>
            <a:gdLst/>
            <a:ahLst/>
            <a:cxnLst/>
            <a:rect r="r" b="b" t="t" l="l"/>
            <a:pathLst>
              <a:path h="2406206" w="2779842">
                <a:moveTo>
                  <a:pt x="0" y="0"/>
                </a:moveTo>
                <a:lnTo>
                  <a:pt x="2779842" y="0"/>
                </a:lnTo>
                <a:lnTo>
                  <a:pt x="2779842" y="2406206"/>
                </a:lnTo>
                <a:lnTo>
                  <a:pt x="0" y="240620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5582" y="4658240"/>
            <a:ext cx="3687937" cy="4388820"/>
          </a:xfrm>
          <a:custGeom>
            <a:avLst/>
            <a:gdLst/>
            <a:ahLst/>
            <a:cxnLst/>
            <a:rect r="r" b="b" t="t" l="l"/>
            <a:pathLst>
              <a:path h="4388820" w="3687937">
                <a:moveTo>
                  <a:pt x="0" y="0"/>
                </a:moveTo>
                <a:lnTo>
                  <a:pt x="3687937" y="0"/>
                </a:lnTo>
                <a:lnTo>
                  <a:pt x="3687937" y="4388820"/>
                </a:lnTo>
                <a:lnTo>
                  <a:pt x="0" y="43888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60800" y="7752000"/>
            <a:ext cx="4851746" cy="3117674"/>
          </a:xfrm>
          <a:custGeom>
            <a:avLst/>
            <a:gdLst/>
            <a:ahLst/>
            <a:cxnLst/>
            <a:rect r="r" b="b" t="t" l="l"/>
            <a:pathLst>
              <a:path h="3117674" w="4851746">
                <a:moveTo>
                  <a:pt x="0" y="0"/>
                </a:moveTo>
                <a:lnTo>
                  <a:pt x="4851746" y="0"/>
                </a:lnTo>
                <a:lnTo>
                  <a:pt x="4851746" y="3117674"/>
                </a:lnTo>
                <a:lnTo>
                  <a:pt x="0" y="311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70834" y="-2837753"/>
            <a:ext cx="6290666" cy="5138417"/>
          </a:xfrm>
          <a:custGeom>
            <a:avLst/>
            <a:gdLst/>
            <a:ahLst/>
            <a:cxnLst/>
            <a:rect r="r" b="b" t="t" l="l"/>
            <a:pathLst>
              <a:path h="5138417" w="6290666">
                <a:moveTo>
                  <a:pt x="0" y="0"/>
                </a:moveTo>
                <a:lnTo>
                  <a:pt x="6290666" y="0"/>
                </a:lnTo>
                <a:lnTo>
                  <a:pt x="6290666" y="5138418"/>
                </a:lnTo>
                <a:lnTo>
                  <a:pt x="0" y="5138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2900" y="9602750"/>
            <a:ext cx="2870986" cy="1457408"/>
          </a:xfrm>
          <a:custGeom>
            <a:avLst/>
            <a:gdLst/>
            <a:ahLst/>
            <a:cxnLst/>
            <a:rect r="r" b="b" t="t" l="l"/>
            <a:pathLst>
              <a:path h="1457408" w="2870986">
                <a:moveTo>
                  <a:pt x="0" y="0"/>
                </a:moveTo>
                <a:lnTo>
                  <a:pt x="2870986" y="0"/>
                </a:lnTo>
                <a:lnTo>
                  <a:pt x="2870986" y="1457408"/>
                </a:lnTo>
                <a:lnTo>
                  <a:pt x="0" y="1457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224350" y="494300"/>
            <a:ext cx="1896582" cy="1378402"/>
            <a:chOff x="0" y="0"/>
            <a:chExt cx="2528776" cy="18378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54" y="0"/>
              <a:ext cx="2528570" cy="1837817"/>
            </a:xfrm>
            <a:custGeom>
              <a:avLst/>
              <a:gdLst/>
              <a:ahLst/>
              <a:cxnLst/>
              <a:rect r="r" b="b" t="t" l="l"/>
              <a:pathLst>
                <a:path h="1837817" w="2528570">
                  <a:moveTo>
                    <a:pt x="1806194" y="0"/>
                  </a:moveTo>
                  <a:cubicBezTo>
                    <a:pt x="1374013" y="0"/>
                    <a:pt x="1096518" y="748157"/>
                    <a:pt x="1096518" y="748157"/>
                  </a:cubicBezTo>
                  <a:cubicBezTo>
                    <a:pt x="1096518" y="748157"/>
                    <a:pt x="927481" y="109855"/>
                    <a:pt x="606171" y="109855"/>
                  </a:cubicBezTo>
                  <a:cubicBezTo>
                    <a:pt x="552831" y="109855"/>
                    <a:pt x="495046" y="127635"/>
                    <a:pt x="433197" y="168783"/>
                  </a:cubicBezTo>
                  <a:cubicBezTo>
                    <a:pt x="0" y="459486"/>
                    <a:pt x="1132078" y="1837817"/>
                    <a:pt x="1132078" y="1837817"/>
                  </a:cubicBezTo>
                  <a:cubicBezTo>
                    <a:pt x="1132078" y="1837817"/>
                    <a:pt x="2528570" y="309626"/>
                    <a:pt x="1991614" y="45847"/>
                  </a:cubicBezTo>
                  <a:cubicBezTo>
                    <a:pt x="1927225" y="13843"/>
                    <a:pt x="1865376" y="0"/>
                    <a:pt x="1806194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61892" y="6747056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6924" y="5309434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70870" y="25937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471137" y="2643565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01438" y="8966228"/>
            <a:ext cx="881236" cy="849409"/>
          </a:xfrm>
          <a:custGeom>
            <a:avLst/>
            <a:gdLst/>
            <a:ahLst/>
            <a:cxnLst/>
            <a:rect r="r" b="b" t="t" l="l"/>
            <a:pathLst>
              <a:path h="849409" w="881236">
                <a:moveTo>
                  <a:pt x="0" y="0"/>
                </a:moveTo>
                <a:lnTo>
                  <a:pt x="881235" y="0"/>
                </a:lnTo>
                <a:lnTo>
                  <a:pt x="881235" y="849409"/>
                </a:lnTo>
                <a:lnTo>
                  <a:pt x="0" y="8494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16652" y="966487"/>
            <a:ext cx="707408" cy="1144147"/>
          </a:xfrm>
          <a:custGeom>
            <a:avLst/>
            <a:gdLst/>
            <a:ahLst/>
            <a:cxnLst/>
            <a:rect r="r" b="b" t="t" l="l"/>
            <a:pathLst>
              <a:path h="1144147" w="707408">
                <a:moveTo>
                  <a:pt x="0" y="0"/>
                </a:moveTo>
                <a:lnTo>
                  <a:pt x="707408" y="0"/>
                </a:lnTo>
                <a:lnTo>
                  <a:pt x="707408" y="1144147"/>
                </a:lnTo>
                <a:lnTo>
                  <a:pt x="0" y="11441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108475" y="2678475"/>
            <a:ext cx="11170950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80"/>
              </a:lnSpc>
            </a:pPr>
            <a:r>
              <a:rPr lang="en-US" b="true" sz="144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Warm 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08475" y="4993950"/>
            <a:ext cx="11170950" cy="1117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16"/>
              </a:lnSpc>
              <a:buFont typeface="Arial"/>
              <a:buChar char="•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“W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hat does growing up mean to you?”</a:t>
            </a:r>
          </a:p>
          <a:p>
            <a:pPr algn="l" marL="690880" indent="-345440" lvl="1">
              <a:lnSpc>
                <a:spcPts val="4416"/>
              </a:lnSpc>
              <a:buFont typeface="Arial"/>
              <a:buChar char="•"/>
            </a:pP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“D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 you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fe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dif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3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erent now than 2 years ago?”</a:t>
            </a:r>
          </a:p>
        </p:txBody>
      </p:sp>
      <p:sp>
        <p:nvSpPr>
          <p:cNvPr name="AutoShape 15" id="15"/>
          <p:cNvSpPr/>
          <p:nvPr/>
        </p:nvSpPr>
        <p:spPr>
          <a:xfrm rot="9621">
            <a:off x="10067912" y="9208000"/>
            <a:ext cx="6806877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3469832" y="4578764"/>
            <a:ext cx="4400524" cy="5449668"/>
          </a:xfrm>
          <a:custGeom>
            <a:avLst/>
            <a:gdLst/>
            <a:ahLst/>
            <a:cxnLst/>
            <a:rect r="r" b="b" t="t" l="l"/>
            <a:pathLst>
              <a:path h="5449668" w="4400524">
                <a:moveTo>
                  <a:pt x="0" y="0"/>
                </a:moveTo>
                <a:lnTo>
                  <a:pt x="4400524" y="0"/>
                </a:lnTo>
                <a:lnTo>
                  <a:pt x="4400524" y="5449668"/>
                </a:lnTo>
                <a:lnTo>
                  <a:pt x="0" y="544966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50502" y="7303552"/>
            <a:ext cx="5793632" cy="5218257"/>
          </a:xfrm>
          <a:custGeom>
            <a:avLst/>
            <a:gdLst/>
            <a:ahLst/>
            <a:cxnLst/>
            <a:rect r="r" b="b" t="t" l="l"/>
            <a:pathLst>
              <a:path h="5218257" w="5793632">
                <a:moveTo>
                  <a:pt x="0" y="0"/>
                </a:moveTo>
                <a:lnTo>
                  <a:pt x="5793632" y="0"/>
                </a:lnTo>
                <a:lnTo>
                  <a:pt x="5793632" y="5218256"/>
                </a:lnTo>
                <a:lnTo>
                  <a:pt x="0" y="521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47165" y="-2613932"/>
            <a:ext cx="6198412" cy="5166668"/>
          </a:xfrm>
          <a:custGeom>
            <a:avLst/>
            <a:gdLst/>
            <a:ahLst/>
            <a:cxnLst/>
            <a:rect r="r" b="b" t="t" l="l"/>
            <a:pathLst>
              <a:path h="5166668" w="6198412">
                <a:moveTo>
                  <a:pt x="0" y="0"/>
                </a:moveTo>
                <a:lnTo>
                  <a:pt x="6198412" y="0"/>
                </a:lnTo>
                <a:lnTo>
                  <a:pt x="6198412" y="5166668"/>
                </a:lnTo>
                <a:lnTo>
                  <a:pt x="0" y="5166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17340" y="9726898"/>
            <a:ext cx="1544202" cy="1145412"/>
          </a:xfrm>
          <a:custGeom>
            <a:avLst/>
            <a:gdLst/>
            <a:ahLst/>
            <a:cxnLst/>
            <a:rect r="r" b="b" t="t" l="l"/>
            <a:pathLst>
              <a:path h="1145412" w="1544202">
                <a:moveTo>
                  <a:pt x="0" y="0"/>
                </a:moveTo>
                <a:lnTo>
                  <a:pt x="1544202" y="0"/>
                </a:lnTo>
                <a:lnTo>
                  <a:pt x="1544202" y="1145412"/>
                </a:lnTo>
                <a:lnTo>
                  <a:pt x="0" y="114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20846" y="9432953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1392" y="1744414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1273" y="135236"/>
            <a:ext cx="994776" cy="777609"/>
          </a:xfrm>
          <a:custGeom>
            <a:avLst/>
            <a:gdLst/>
            <a:ahLst/>
            <a:cxnLst/>
            <a:rect r="r" b="b" t="t" l="l"/>
            <a:pathLst>
              <a:path h="777609" w="994776">
                <a:moveTo>
                  <a:pt x="0" y="0"/>
                </a:moveTo>
                <a:lnTo>
                  <a:pt x="994776" y="0"/>
                </a:lnTo>
                <a:lnTo>
                  <a:pt x="994776" y="777609"/>
                </a:lnTo>
                <a:lnTo>
                  <a:pt x="0" y="7776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3446" y="8847605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358950" y="2118058"/>
            <a:ext cx="664978" cy="434638"/>
          </a:xfrm>
          <a:custGeom>
            <a:avLst/>
            <a:gdLst/>
            <a:ahLst/>
            <a:cxnLst/>
            <a:rect r="r" b="b" t="t" l="l"/>
            <a:pathLst>
              <a:path h="434638" w="664978">
                <a:moveTo>
                  <a:pt x="0" y="0"/>
                </a:moveTo>
                <a:lnTo>
                  <a:pt x="664978" y="0"/>
                </a:lnTo>
                <a:lnTo>
                  <a:pt x="664978" y="434638"/>
                </a:lnTo>
                <a:lnTo>
                  <a:pt x="0" y="4346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052126" y="94807"/>
            <a:ext cx="777537" cy="595468"/>
          </a:xfrm>
          <a:custGeom>
            <a:avLst/>
            <a:gdLst/>
            <a:ahLst/>
            <a:cxnLst/>
            <a:rect r="r" b="b" t="t" l="l"/>
            <a:pathLst>
              <a:path h="595468" w="777537">
                <a:moveTo>
                  <a:pt x="0" y="0"/>
                </a:moveTo>
                <a:lnTo>
                  <a:pt x="777538" y="0"/>
                </a:lnTo>
                <a:lnTo>
                  <a:pt x="777538" y="595468"/>
                </a:lnTo>
                <a:lnTo>
                  <a:pt x="0" y="5954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55188" y="9347630"/>
            <a:ext cx="1184933" cy="756777"/>
          </a:xfrm>
          <a:custGeom>
            <a:avLst/>
            <a:gdLst/>
            <a:ahLst/>
            <a:cxnLst/>
            <a:rect r="r" b="b" t="t" l="l"/>
            <a:pathLst>
              <a:path h="756777" w="1184933">
                <a:moveTo>
                  <a:pt x="0" y="0"/>
                </a:moveTo>
                <a:lnTo>
                  <a:pt x="1184933" y="0"/>
                </a:lnTo>
                <a:lnTo>
                  <a:pt x="1184933" y="756777"/>
                </a:lnTo>
                <a:lnTo>
                  <a:pt x="0" y="75677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786844" y="2207484"/>
            <a:ext cx="10463658" cy="6971412"/>
          </a:xfrm>
          <a:custGeom>
            <a:avLst/>
            <a:gdLst/>
            <a:ahLst/>
            <a:cxnLst/>
            <a:rect r="r" b="b" t="t" l="l"/>
            <a:pathLst>
              <a:path h="6971412" w="10463658">
                <a:moveTo>
                  <a:pt x="0" y="0"/>
                </a:moveTo>
                <a:lnTo>
                  <a:pt x="10463658" y="0"/>
                </a:lnTo>
                <a:lnTo>
                  <a:pt x="10463658" y="6971412"/>
                </a:lnTo>
                <a:lnTo>
                  <a:pt x="0" y="697141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31425" y="914800"/>
            <a:ext cx="15225150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70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How </a:t>
            </a:r>
            <a:r>
              <a:rPr lang="en-US" b="true" sz="70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are they different?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56029" y="-2389345"/>
            <a:ext cx="6869665" cy="5319437"/>
          </a:xfrm>
          <a:custGeom>
            <a:avLst/>
            <a:gdLst/>
            <a:ahLst/>
            <a:cxnLst/>
            <a:rect r="r" b="b" t="t" l="l"/>
            <a:pathLst>
              <a:path h="5319437" w="6869665">
                <a:moveTo>
                  <a:pt x="0" y="0"/>
                </a:moveTo>
                <a:lnTo>
                  <a:pt x="6869666" y="0"/>
                </a:lnTo>
                <a:lnTo>
                  <a:pt x="6869666" y="5319438"/>
                </a:lnTo>
                <a:lnTo>
                  <a:pt x="0" y="5319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10431" y="-1290093"/>
            <a:ext cx="3685374" cy="6744612"/>
          </a:xfrm>
          <a:custGeom>
            <a:avLst/>
            <a:gdLst/>
            <a:ahLst/>
            <a:cxnLst/>
            <a:rect r="r" b="b" t="t" l="l"/>
            <a:pathLst>
              <a:path h="6744612" w="3685374">
                <a:moveTo>
                  <a:pt x="0" y="0"/>
                </a:moveTo>
                <a:lnTo>
                  <a:pt x="3685374" y="0"/>
                </a:lnTo>
                <a:lnTo>
                  <a:pt x="3685374" y="6744612"/>
                </a:lnTo>
                <a:lnTo>
                  <a:pt x="0" y="6744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18662" y="6062681"/>
            <a:ext cx="5138417" cy="6290666"/>
          </a:xfrm>
          <a:custGeom>
            <a:avLst/>
            <a:gdLst/>
            <a:ahLst/>
            <a:cxnLst/>
            <a:rect r="r" b="b" t="t" l="l"/>
            <a:pathLst>
              <a:path h="6290666" w="5138417">
                <a:moveTo>
                  <a:pt x="0" y="0"/>
                </a:moveTo>
                <a:lnTo>
                  <a:pt x="5138418" y="0"/>
                </a:lnTo>
                <a:lnTo>
                  <a:pt x="5138418" y="6290666"/>
                </a:lnTo>
                <a:lnTo>
                  <a:pt x="0" y="62906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" y="-490902"/>
            <a:ext cx="1763899" cy="1682121"/>
          </a:xfrm>
          <a:custGeom>
            <a:avLst/>
            <a:gdLst/>
            <a:ahLst/>
            <a:cxnLst/>
            <a:rect r="r" b="b" t="t" l="l"/>
            <a:pathLst>
              <a:path h="1682121" w="1763899">
                <a:moveTo>
                  <a:pt x="0" y="0"/>
                </a:moveTo>
                <a:lnTo>
                  <a:pt x="1763898" y="0"/>
                </a:lnTo>
                <a:lnTo>
                  <a:pt x="1763898" y="1682120"/>
                </a:lnTo>
                <a:lnTo>
                  <a:pt x="0" y="16821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7368" y="2707798"/>
            <a:ext cx="1137607" cy="736600"/>
          </a:xfrm>
          <a:custGeom>
            <a:avLst/>
            <a:gdLst/>
            <a:ahLst/>
            <a:cxnLst/>
            <a:rect r="r" b="b" t="t" l="l"/>
            <a:pathLst>
              <a:path h="736600" w="1137607">
                <a:moveTo>
                  <a:pt x="0" y="0"/>
                </a:moveTo>
                <a:lnTo>
                  <a:pt x="1137607" y="0"/>
                </a:lnTo>
                <a:lnTo>
                  <a:pt x="1137607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15769" y="9269721"/>
            <a:ext cx="1098899" cy="673010"/>
          </a:xfrm>
          <a:custGeom>
            <a:avLst/>
            <a:gdLst/>
            <a:ahLst/>
            <a:cxnLst/>
            <a:rect r="r" b="b" t="t" l="l"/>
            <a:pathLst>
              <a:path h="673010" w="1098899">
                <a:moveTo>
                  <a:pt x="0" y="0"/>
                </a:moveTo>
                <a:lnTo>
                  <a:pt x="1098900" y="0"/>
                </a:lnTo>
                <a:lnTo>
                  <a:pt x="1098900" y="673010"/>
                </a:lnTo>
                <a:lnTo>
                  <a:pt x="0" y="6730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263946" y="6476931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265650" y="493658"/>
            <a:ext cx="664978" cy="434638"/>
          </a:xfrm>
          <a:custGeom>
            <a:avLst/>
            <a:gdLst/>
            <a:ahLst/>
            <a:cxnLst/>
            <a:rect r="r" b="b" t="t" l="l"/>
            <a:pathLst>
              <a:path h="434638" w="664978">
                <a:moveTo>
                  <a:pt x="0" y="0"/>
                </a:moveTo>
                <a:lnTo>
                  <a:pt x="664978" y="0"/>
                </a:lnTo>
                <a:lnTo>
                  <a:pt x="664978" y="434638"/>
                </a:lnTo>
                <a:lnTo>
                  <a:pt x="0" y="4346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44020" y="1191203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671661" y="326438"/>
            <a:ext cx="672787" cy="1098610"/>
          </a:xfrm>
          <a:custGeom>
            <a:avLst/>
            <a:gdLst/>
            <a:ahLst/>
            <a:cxnLst/>
            <a:rect r="r" b="b" t="t" l="l"/>
            <a:pathLst>
              <a:path h="1098610" w="672787">
                <a:moveTo>
                  <a:pt x="0" y="0"/>
                </a:moveTo>
                <a:lnTo>
                  <a:pt x="672787" y="0"/>
                </a:lnTo>
                <a:lnTo>
                  <a:pt x="672787" y="1098610"/>
                </a:lnTo>
                <a:lnTo>
                  <a:pt x="0" y="10986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709514" y="3701356"/>
            <a:ext cx="9263316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>
                <a:solidFill>
                  <a:srgbClr val="FFBE3C"/>
                </a:solidFill>
                <a:latin typeface="Poppins Bold"/>
                <a:ea typeface="Poppins Bold"/>
                <a:cs typeface="Poppins Bold"/>
                <a:sym typeface="Poppins Bold"/>
              </a:rPr>
              <a:t>Vocabulary</a:t>
            </a:r>
          </a:p>
        </p:txBody>
      </p:sp>
      <p:sp>
        <p:nvSpPr>
          <p:cNvPr name="AutoShape 13" id="13"/>
          <p:cNvSpPr/>
          <p:nvPr/>
        </p:nvSpPr>
        <p:spPr>
          <a:xfrm rot="8946">
            <a:off x="2199808" y="9224733"/>
            <a:ext cx="6433966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2232130" y="6346626"/>
            <a:ext cx="1350098" cy="907058"/>
            <a:chOff x="0" y="0"/>
            <a:chExt cx="1800130" cy="12094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54" y="254"/>
              <a:ext cx="1799844" cy="1209167"/>
            </a:xfrm>
            <a:custGeom>
              <a:avLst/>
              <a:gdLst/>
              <a:ahLst/>
              <a:cxnLst/>
              <a:rect r="r" b="b" t="t" l="l"/>
              <a:pathLst>
                <a:path h="1209167" w="1799844">
                  <a:moveTo>
                    <a:pt x="1786001" y="0"/>
                  </a:moveTo>
                  <a:cubicBezTo>
                    <a:pt x="1677416" y="0"/>
                    <a:pt x="946404" y="20066"/>
                    <a:pt x="354203" y="542036"/>
                  </a:cubicBezTo>
                  <a:cubicBezTo>
                    <a:pt x="354203" y="542036"/>
                    <a:pt x="80264" y="782574"/>
                    <a:pt x="0" y="1181608"/>
                  </a:cubicBezTo>
                  <a:lnTo>
                    <a:pt x="860679" y="1209167"/>
                  </a:lnTo>
                  <a:cubicBezTo>
                    <a:pt x="903732" y="1037082"/>
                    <a:pt x="978027" y="864870"/>
                    <a:pt x="1105281" y="764921"/>
                  </a:cubicBezTo>
                  <a:cubicBezTo>
                    <a:pt x="1379220" y="547878"/>
                    <a:pt x="1496568" y="579120"/>
                    <a:pt x="1526032" y="514477"/>
                  </a:cubicBezTo>
                  <a:cubicBezTo>
                    <a:pt x="1555369" y="450088"/>
                    <a:pt x="1799844" y="0"/>
                    <a:pt x="1799844" y="0"/>
                  </a:cubicBezTo>
                  <a:cubicBezTo>
                    <a:pt x="1799844" y="0"/>
                    <a:pt x="1795018" y="0"/>
                    <a:pt x="1786001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741996" y="6338006"/>
            <a:ext cx="1523296" cy="1507018"/>
            <a:chOff x="0" y="0"/>
            <a:chExt cx="2031061" cy="200935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31111" cy="2009394"/>
            </a:xfrm>
            <a:custGeom>
              <a:avLst/>
              <a:gdLst/>
              <a:ahLst/>
              <a:cxnLst/>
              <a:rect r="r" b="b" t="t" l="l"/>
              <a:pathLst>
                <a:path h="2009394" w="2031111">
                  <a:moveTo>
                    <a:pt x="190246" y="0"/>
                  </a:moveTo>
                  <a:cubicBezTo>
                    <a:pt x="189992" y="0"/>
                    <a:pt x="189738" y="0"/>
                    <a:pt x="189738" y="0"/>
                  </a:cubicBezTo>
                  <a:lnTo>
                    <a:pt x="0" y="328803"/>
                  </a:lnTo>
                  <a:cubicBezTo>
                    <a:pt x="0" y="328803"/>
                    <a:pt x="569341" y="2003552"/>
                    <a:pt x="999871" y="2009394"/>
                  </a:cubicBezTo>
                  <a:cubicBezTo>
                    <a:pt x="1002030" y="2009394"/>
                    <a:pt x="1004189" y="2009394"/>
                    <a:pt x="1006348" y="2009394"/>
                  </a:cubicBezTo>
                  <a:cubicBezTo>
                    <a:pt x="1436370" y="2009394"/>
                    <a:pt x="2031111" y="1436370"/>
                    <a:pt x="1299337" y="716026"/>
                  </a:cubicBezTo>
                  <a:cubicBezTo>
                    <a:pt x="581025" y="7493"/>
                    <a:pt x="206121" y="0"/>
                    <a:pt x="190246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955590" y="6327784"/>
            <a:ext cx="1568599" cy="1578782"/>
            <a:chOff x="0" y="0"/>
            <a:chExt cx="2091466" cy="210504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91436" cy="2105025"/>
            </a:xfrm>
            <a:custGeom>
              <a:avLst/>
              <a:gdLst/>
              <a:ahLst/>
              <a:cxnLst/>
              <a:rect r="r" b="b" t="t" l="l"/>
              <a:pathLst>
                <a:path h="2105025" w="2091436">
                  <a:moveTo>
                    <a:pt x="1044829" y="0"/>
                  </a:moveTo>
                  <a:cubicBezTo>
                    <a:pt x="469646" y="0"/>
                    <a:pt x="0" y="911606"/>
                    <a:pt x="0" y="2036572"/>
                  </a:cubicBezTo>
                  <a:cubicBezTo>
                    <a:pt x="0" y="2060067"/>
                    <a:pt x="2159" y="2081530"/>
                    <a:pt x="2159" y="2105025"/>
                  </a:cubicBezTo>
                  <a:lnTo>
                    <a:pt x="2089277" y="2105025"/>
                  </a:lnTo>
                  <a:cubicBezTo>
                    <a:pt x="2089277" y="2081530"/>
                    <a:pt x="2091436" y="2060067"/>
                    <a:pt x="2091436" y="2036572"/>
                  </a:cubicBezTo>
                  <a:cubicBezTo>
                    <a:pt x="2091436" y="911606"/>
                    <a:pt x="1621917" y="0"/>
                    <a:pt x="1044829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2947218" y="6692057"/>
            <a:ext cx="1585342" cy="1222878"/>
          </a:xfrm>
          <a:custGeom>
            <a:avLst/>
            <a:gdLst/>
            <a:ahLst/>
            <a:cxnLst/>
            <a:rect r="r" b="b" t="t" l="l"/>
            <a:pathLst>
              <a:path h="1222878" w="1585342">
                <a:moveTo>
                  <a:pt x="0" y="0"/>
                </a:moveTo>
                <a:lnTo>
                  <a:pt x="1585342" y="0"/>
                </a:lnTo>
                <a:lnTo>
                  <a:pt x="1585342" y="1222879"/>
                </a:lnTo>
                <a:lnTo>
                  <a:pt x="0" y="122287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794716" y="6619846"/>
            <a:ext cx="478698" cy="250970"/>
            <a:chOff x="0" y="0"/>
            <a:chExt cx="638264" cy="33462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254" y="254"/>
              <a:ext cx="637794" cy="334137"/>
            </a:xfrm>
            <a:custGeom>
              <a:avLst/>
              <a:gdLst/>
              <a:ahLst/>
              <a:cxnLst/>
              <a:rect r="r" b="b" t="t" l="l"/>
              <a:pathLst>
                <a:path h="334137" w="637794">
                  <a:moveTo>
                    <a:pt x="437515" y="0"/>
                  </a:moveTo>
                  <a:cubicBezTo>
                    <a:pt x="367157" y="0"/>
                    <a:pt x="285750" y="127000"/>
                    <a:pt x="285750" y="127000"/>
                  </a:cubicBezTo>
                  <a:cubicBezTo>
                    <a:pt x="285750" y="127000"/>
                    <a:pt x="214122" y="10414"/>
                    <a:pt x="138684" y="10414"/>
                  </a:cubicBezTo>
                  <a:cubicBezTo>
                    <a:pt x="122428" y="10414"/>
                    <a:pt x="105791" y="15748"/>
                    <a:pt x="90043" y="29083"/>
                  </a:cubicBezTo>
                  <a:cubicBezTo>
                    <a:pt x="0" y="105283"/>
                    <a:pt x="281686" y="334137"/>
                    <a:pt x="281686" y="334137"/>
                  </a:cubicBezTo>
                  <a:cubicBezTo>
                    <a:pt x="281686" y="334137"/>
                    <a:pt x="637794" y="93599"/>
                    <a:pt x="461645" y="5588"/>
                  </a:cubicBezTo>
                  <a:cubicBezTo>
                    <a:pt x="453898" y="1651"/>
                    <a:pt x="445897" y="0"/>
                    <a:pt x="437515" y="0"/>
                  </a:cubicBezTo>
                  <a:close/>
                </a:path>
              </a:pathLst>
            </a:custGeom>
            <a:solidFill>
              <a:srgbClr val="FFC2BB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3549754" y="6109088"/>
            <a:ext cx="386087" cy="380463"/>
            <a:chOff x="0" y="0"/>
            <a:chExt cx="514782" cy="50728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254" y="254"/>
              <a:ext cx="514604" cy="506984"/>
            </a:xfrm>
            <a:custGeom>
              <a:avLst/>
              <a:gdLst/>
              <a:ahLst/>
              <a:cxnLst/>
              <a:rect r="r" b="b" t="t" l="l"/>
              <a:pathLst>
                <a:path h="506984" w="514604">
                  <a:moveTo>
                    <a:pt x="21336" y="0"/>
                  </a:moveTo>
                  <a:lnTo>
                    <a:pt x="7747" y="246380"/>
                  </a:lnTo>
                  <a:cubicBezTo>
                    <a:pt x="0" y="383286"/>
                    <a:pt x="105537" y="500634"/>
                    <a:pt x="242443" y="506476"/>
                  </a:cubicBezTo>
                  <a:cubicBezTo>
                    <a:pt x="247269" y="506730"/>
                    <a:pt x="252095" y="506984"/>
                    <a:pt x="256921" y="506984"/>
                  </a:cubicBezTo>
                  <a:cubicBezTo>
                    <a:pt x="385699" y="506984"/>
                    <a:pt x="495046" y="405638"/>
                    <a:pt x="502793" y="273685"/>
                  </a:cubicBezTo>
                  <a:lnTo>
                    <a:pt x="514604" y="27305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F28B88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3553209" y="6439685"/>
            <a:ext cx="392406" cy="106347"/>
            <a:chOff x="0" y="0"/>
            <a:chExt cx="523208" cy="14179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-1651" y="-1651"/>
              <a:ext cx="529590" cy="146558"/>
            </a:xfrm>
            <a:custGeom>
              <a:avLst/>
              <a:gdLst/>
              <a:ahLst/>
              <a:cxnLst/>
              <a:rect r="r" b="b" t="t" l="l"/>
              <a:pathLst>
                <a:path h="146558" w="529590">
                  <a:moveTo>
                    <a:pt x="525907" y="21209"/>
                  </a:moveTo>
                  <a:cubicBezTo>
                    <a:pt x="478155" y="96266"/>
                    <a:pt x="375666" y="146558"/>
                    <a:pt x="260731" y="146558"/>
                  </a:cubicBezTo>
                  <a:lnTo>
                    <a:pt x="260731" y="133858"/>
                  </a:lnTo>
                  <a:lnTo>
                    <a:pt x="260731" y="146558"/>
                  </a:lnTo>
                  <a:cubicBezTo>
                    <a:pt x="152273" y="146558"/>
                    <a:pt x="54102" y="102362"/>
                    <a:pt x="4064" y="33528"/>
                  </a:cubicBezTo>
                  <a:cubicBezTo>
                    <a:pt x="0" y="27813"/>
                    <a:pt x="1143" y="19939"/>
                    <a:pt x="6858" y="15748"/>
                  </a:cubicBezTo>
                  <a:cubicBezTo>
                    <a:pt x="12573" y="11557"/>
                    <a:pt x="20447" y="12827"/>
                    <a:pt x="24638" y="18542"/>
                  </a:cubicBezTo>
                  <a:cubicBezTo>
                    <a:pt x="68707" y="79248"/>
                    <a:pt x="158242" y="121158"/>
                    <a:pt x="260731" y="121158"/>
                  </a:cubicBezTo>
                  <a:cubicBezTo>
                    <a:pt x="369189" y="121158"/>
                    <a:pt x="462407" y="73660"/>
                    <a:pt x="504444" y="7620"/>
                  </a:cubicBezTo>
                  <a:cubicBezTo>
                    <a:pt x="508254" y="1651"/>
                    <a:pt x="516001" y="0"/>
                    <a:pt x="521970" y="3683"/>
                  </a:cubicBezTo>
                  <a:cubicBezTo>
                    <a:pt x="527939" y="7366"/>
                    <a:pt x="529590" y="15240"/>
                    <a:pt x="525907" y="21209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2804443" y="4488611"/>
            <a:ext cx="2074962" cy="1787654"/>
          </a:xfrm>
          <a:custGeom>
            <a:avLst/>
            <a:gdLst/>
            <a:ahLst/>
            <a:cxnLst/>
            <a:rect r="r" b="b" t="t" l="l"/>
            <a:pathLst>
              <a:path h="1787654" w="2074962">
                <a:moveTo>
                  <a:pt x="0" y="0"/>
                </a:moveTo>
                <a:lnTo>
                  <a:pt x="2074962" y="0"/>
                </a:lnTo>
                <a:lnTo>
                  <a:pt x="2074962" y="1787654"/>
                </a:lnTo>
                <a:lnTo>
                  <a:pt x="0" y="178765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015729" y="4778669"/>
            <a:ext cx="1398409" cy="1536486"/>
          </a:xfrm>
          <a:custGeom>
            <a:avLst/>
            <a:gdLst/>
            <a:ahLst/>
            <a:cxnLst/>
            <a:rect r="r" b="b" t="t" l="l"/>
            <a:pathLst>
              <a:path h="1536486" w="1398409">
                <a:moveTo>
                  <a:pt x="0" y="0"/>
                </a:moveTo>
                <a:lnTo>
                  <a:pt x="1398409" y="0"/>
                </a:lnTo>
                <a:lnTo>
                  <a:pt x="1398409" y="1536485"/>
                </a:lnTo>
                <a:lnTo>
                  <a:pt x="0" y="153648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785399" y="4499034"/>
            <a:ext cx="1729971" cy="1170055"/>
          </a:xfrm>
          <a:custGeom>
            <a:avLst/>
            <a:gdLst/>
            <a:ahLst/>
            <a:cxnLst/>
            <a:rect r="r" b="b" t="t" l="l"/>
            <a:pathLst>
              <a:path h="1170055" w="1729971">
                <a:moveTo>
                  <a:pt x="0" y="0"/>
                </a:moveTo>
                <a:lnTo>
                  <a:pt x="1729971" y="0"/>
                </a:lnTo>
                <a:lnTo>
                  <a:pt x="1729971" y="1170055"/>
                </a:lnTo>
                <a:lnTo>
                  <a:pt x="0" y="117005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2960449" y="4659848"/>
            <a:ext cx="283957" cy="485005"/>
            <a:chOff x="0" y="0"/>
            <a:chExt cx="378609" cy="64667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-3048" y="-1524"/>
              <a:ext cx="386207" cy="653034"/>
            </a:xfrm>
            <a:custGeom>
              <a:avLst/>
              <a:gdLst/>
              <a:ahLst/>
              <a:cxnLst/>
              <a:rect r="r" b="b" t="t" l="l"/>
              <a:pathLst>
                <a:path h="653034" w="386207">
                  <a:moveTo>
                    <a:pt x="121920" y="644525"/>
                  </a:moveTo>
                  <a:cubicBezTo>
                    <a:pt x="0" y="415036"/>
                    <a:pt x="129540" y="164084"/>
                    <a:pt x="364617" y="3937"/>
                  </a:cubicBezTo>
                  <a:cubicBezTo>
                    <a:pt x="370459" y="0"/>
                    <a:pt x="378333" y="1524"/>
                    <a:pt x="382270" y="7239"/>
                  </a:cubicBezTo>
                  <a:cubicBezTo>
                    <a:pt x="386207" y="12954"/>
                    <a:pt x="384683" y="20955"/>
                    <a:pt x="378968" y="24892"/>
                  </a:cubicBezTo>
                  <a:cubicBezTo>
                    <a:pt x="148336" y="181991"/>
                    <a:pt x="31496" y="420116"/>
                    <a:pt x="144272" y="632587"/>
                  </a:cubicBezTo>
                  <a:cubicBezTo>
                    <a:pt x="147574" y="638810"/>
                    <a:pt x="145161" y="646430"/>
                    <a:pt x="139065" y="649732"/>
                  </a:cubicBezTo>
                  <a:cubicBezTo>
                    <a:pt x="132969" y="653034"/>
                    <a:pt x="125222" y="650621"/>
                    <a:pt x="121920" y="644525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3123223" y="4836048"/>
            <a:ext cx="91715" cy="235440"/>
            <a:chOff x="0" y="0"/>
            <a:chExt cx="122287" cy="3139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-1651"/>
              <a:ext cx="127127" cy="319024"/>
            </a:xfrm>
            <a:custGeom>
              <a:avLst/>
              <a:gdLst/>
              <a:ahLst/>
              <a:cxnLst/>
              <a:rect r="r" b="b" t="t" l="l"/>
              <a:pathLst>
                <a:path h="319024" w="127127">
                  <a:moveTo>
                    <a:pt x="8001" y="306959"/>
                  </a:moveTo>
                  <a:cubicBezTo>
                    <a:pt x="0" y="203327"/>
                    <a:pt x="36322" y="98806"/>
                    <a:pt x="102362" y="6985"/>
                  </a:cubicBezTo>
                  <a:cubicBezTo>
                    <a:pt x="106426" y="1270"/>
                    <a:pt x="114427" y="0"/>
                    <a:pt x="120142" y="4064"/>
                  </a:cubicBezTo>
                  <a:cubicBezTo>
                    <a:pt x="125857" y="8128"/>
                    <a:pt x="127127" y="16129"/>
                    <a:pt x="123063" y="21844"/>
                  </a:cubicBezTo>
                  <a:cubicBezTo>
                    <a:pt x="59563" y="109982"/>
                    <a:pt x="25908" y="208661"/>
                    <a:pt x="33401" y="304927"/>
                  </a:cubicBezTo>
                  <a:cubicBezTo>
                    <a:pt x="33909" y="311912"/>
                    <a:pt x="28702" y="318008"/>
                    <a:pt x="21717" y="318516"/>
                  </a:cubicBezTo>
                  <a:cubicBezTo>
                    <a:pt x="14732" y="319024"/>
                    <a:pt x="8636" y="313944"/>
                    <a:pt x="8001" y="306959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4252567" y="5472643"/>
            <a:ext cx="393503" cy="346385"/>
            <a:chOff x="0" y="0"/>
            <a:chExt cx="524671" cy="46184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254" y="0"/>
              <a:ext cx="524129" cy="461518"/>
            </a:xfrm>
            <a:custGeom>
              <a:avLst/>
              <a:gdLst/>
              <a:ahLst/>
              <a:cxnLst/>
              <a:rect r="r" b="b" t="t" l="l"/>
              <a:pathLst>
                <a:path h="461518" w="524129">
                  <a:moveTo>
                    <a:pt x="265938" y="0"/>
                  </a:moveTo>
                  <a:cubicBezTo>
                    <a:pt x="248539" y="0"/>
                    <a:pt x="230886" y="1905"/>
                    <a:pt x="212979" y="5588"/>
                  </a:cubicBezTo>
                  <a:cubicBezTo>
                    <a:pt x="82042" y="35052"/>
                    <a:pt x="0" y="158242"/>
                    <a:pt x="25400" y="281432"/>
                  </a:cubicBezTo>
                  <a:cubicBezTo>
                    <a:pt x="48895" y="388874"/>
                    <a:pt x="145669" y="461518"/>
                    <a:pt x="255524" y="461518"/>
                  </a:cubicBezTo>
                  <a:cubicBezTo>
                    <a:pt x="273685" y="461518"/>
                    <a:pt x="292354" y="459613"/>
                    <a:pt x="310896" y="455422"/>
                  </a:cubicBezTo>
                  <a:cubicBezTo>
                    <a:pt x="440309" y="428117"/>
                    <a:pt x="524129" y="302768"/>
                    <a:pt x="496951" y="179578"/>
                  </a:cubicBezTo>
                  <a:cubicBezTo>
                    <a:pt x="474980" y="71628"/>
                    <a:pt x="375793" y="0"/>
                    <a:pt x="265938" y="0"/>
                  </a:cubicBezTo>
                  <a:close/>
                </a:path>
              </a:pathLst>
            </a:custGeom>
            <a:solidFill>
              <a:srgbClr val="F2A49F"/>
            </a:solid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4383515" y="5541648"/>
            <a:ext cx="141830" cy="163676"/>
          </a:xfrm>
          <a:custGeom>
            <a:avLst/>
            <a:gdLst/>
            <a:ahLst/>
            <a:cxnLst/>
            <a:rect r="r" b="b" t="t" l="l"/>
            <a:pathLst>
              <a:path h="163676" w="141830">
                <a:moveTo>
                  <a:pt x="0" y="0"/>
                </a:moveTo>
                <a:lnTo>
                  <a:pt x="141830" y="0"/>
                </a:lnTo>
                <a:lnTo>
                  <a:pt x="141830" y="163676"/>
                </a:lnTo>
                <a:lnTo>
                  <a:pt x="0" y="16367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407876" y="5582742"/>
            <a:ext cx="107952" cy="209180"/>
          </a:xfrm>
          <a:custGeom>
            <a:avLst/>
            <a:gdLst/>
            <a:ahLst/>
            <a:cxnLst/>
            <a:rect r="r" b="b" t="t" l="l"/>
            <a:pathLst>
              <a:path h="209180" w="107952">
                <a:moveTo>
                  <a:pt x="0" y="0"/>
                </a:moveTo>
                <a:lnTo>
                  <a:pt x="107952" y="0"/>
                </a:lnTo>
                <a:lnTo>
                  <a:pt x="107952" y="209180"/>
                </a:lnTo>
                <a:lnTo>
                  <a:pt x="0" y="20918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384422" y="5867386"/>
            <a:ext cx="245869" cy="124187"/>
          </a:xfrm>
          <a:custGeom>
            <a:avLst/>
            <a:gdLst/>
            <a:ahLst/>
            <a:cxnLst/>
            <a:rect r="r" b="b" t="t" l="l"/>
            <a:pathLst>
              <a:path h="124187" w="245869">
                <a:moveTo>
                  <a:pt x="0" y="0"/>
                </a:moveTo>
                <a:lnTo>
                  <a:pt x="245868" y="0"/>
                </a:lnTo>
                <a:lnTo>
                  <a:pt x="245868" y="124187"/>
                </a:lnTo>
                <a:lnTo>
                  <a:pt x="0" y="12418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3834856" y="5258605"/>
            <a:ext cx="159271" cy="90310"/>
            <a:chOff x="0" y="0"/>
            <a:chExt cx="212361" cy="12041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-1143" y="-1397"/>
              <a:ext cx="218313" cy="126365"/>
            </a:xfrm>
            <a:custGeom>
              <a:avLst/>
              <a:gdLst/>
              <a:ahLst/>
              <a:cxnLst/>
              <a:rect r="r" b="b" t="t" l="l"/>
              <a:pathLst>
                <a:path h="126365" w="218313">
                  <a:moveTo>
                    <a:pt x="197231" y="122809"/>
                  </a:moveTo>
                  <a:cubicBezTo>
                    <a:pt x="196342" y="122301"/>
                    <a:pt x="62992" y="41529"/>
                    <a:pt x="10541" y="26289"/>
                  </a:cubicBezTo>
                  <a:cubicBezTo>
                    <a:pt x="3810" y="24384"/>
                    <a:pt x="0" y="17272"/>
                    <a:pt x="1905" y="10541"/>
                  </a:cubicBezTo>
                  <a:cubicBezTo>
                    <a:pt x="3810" y="3810"/>
                    <a:pt x="10922" y="0"/>
                    <a:pt x="17653" y="1905"/>
                  </a:cubicBezTo>
                  <a:cubicBezTo>
                    <a:pt x="74168" y="18288"/>
                    <a:pt x="211328" y="101600"/>
                    <a:pt x="210439" y="101092"/>
                  </a:cubicBezTo>
                  <a:cubicBezTo>
                    <a:pt x="216408" y="104775"/>
                    <a:pt x="218313" y="112522"/>
                    <a:pt x="214757" y="118491"/>
                  </a:cubicBezTo>
                  <a:cubicBezTo>
                    <a:pt x="211201" y="124460"/>
                    <a:pt x="203327" y="126365"/>
                    <a:pt x="197358" y="122809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068898" y="5299699"/>
            <a:ext cx="116772" cy="66656"/>
            <a:chOff x="0" y="0"/>
            <a:chExt cx="155697" cy="8887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1143" y="-1524"/>
              <a:ext cx="161036" cy="94869"/>
            </a:xfrm>
            <a:custGeom>
              <a:avLst/>
              <a:gdLst/>
              <a:ahLst/>
              <a:cxnLst/>
              <a:rect r="r" b="b" t="t" l="l"/>
              <a:pathLst>
                <a:path h="94869" w="161036">
                  <a:moveTo>
                    <a:pt x="150749" y="26289"/>
                  </a:moveTo>
                  <a:cubicBezTo>
                    <a:pt x="150241" y="26416"/>
                    <a:pt x="65024" y="53340"/>
                    <a:pt x="22479" y="90297"/>
                  </a:cubicBezTo>
                  <a:cubicBezTo>
                    <a:pt x="17145" y="94869"/>
                    <a:pt x="9144" y="94361"/>
                    <a:pt x="4572" y="89027"/>
                  </a:cubicBezTo>
                  <a:cubicBezTo>
                    <a:pt x="0" y="83693"/>
                    <a:pt x="508" y="75692"/>
                    <a:pt x="5842" y="71120"/>
                  </a:cubicBezTo>
                  <a:cubicBezTo>
                    <a:pt x="53086" y="30099"/>
                    <a:pt x="143637" y="1905"/>
                    <a:pt x="143129" y="2159"/>
                  </a:cubicBezTo>
                  <a:cubicBezTo>
                    <a:pt x="149860" y="0"/>
                    <a:pt x="156972" y="3810"/>
                    <a:pt x="159004" y="10541"/>
                  </a:cubicBezTo>
                  <a:cubicBezTo>
                    <a:pt x="161036" y="17272"/>
                    <a:pt x="157353" y="24384"/>
                    <a:pt x="150622" y="26416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3825586" y="5777535"/>
            <a:ext cx="409539" cy="375652"/>
            <a:chOff x="0" y="0"/>
            <a:chExt cx="546052" cy="50087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254" y="254"/>
              <a:ext cx="545846" cy="500634"/>
            </a:xfrm>
            <a:custGeom>
              <a:avLst/>
              <a:gdLst/>
              <a:ahLst/>
              <a:cxnLst/>
              <a:rect r="r" b="b" t="t" l="l"/>
              <a:pathLst>
                <a:path h="500634" w="545846">
                  <a:moveTo>
                    <a:pt x="272161" y="0"/>
                  </a:moveTo>
                  <a:cubicBezTo>
                    <a:pt x="254762" y="0"/>
                    <a:pt x="236855" y="1905"/>
                    <a:pt x="218948" y="5588"/>
                  </a:cubicBezTo>
                  <a:cubicBezTo>
                    <a:pt x="83947" y="35052"/>
                    <a:pt x="0" y="170053"/>
                    <a:pt x="29210" y="303149"/>
                  </a:cubicBezTo>
                  <a:cubicBezTo>
                    <a:pt x="54864" y="420116"/>
                    <a:pt x="158242" y="500634"/>
                    <a:pt x="273431" y="500634"/>
                  </a:cubicBezTo>
                  <a:cubicBezTo>
                    <a:pt x="291084" y="500634"/>
                    <a:pt x="308737" y="498729"/>
                    <a:pt x="326644" y="494792"/>
                  </a:cubicBezTo>
                  <a:cubicBezTo>
                    <a:pt x="461645" y="465328"/>
                    <a:pt x="545846" y="332486"/>
                    <a:pt x="516382" y="197485"/>
                  </a:cubicBezTo>
                  <a:cubicBezTo>
                    <a:pt x="490982" y="80137"/>
                    <a:pt x="387350" y="0"/>
                    <a:pt x="272161" y="0"/>
                  </a:cubicBezTo>
                  <a:close/>
                </a:path>
              </a:pathLst>
            </a:custGeom>
            <a:solidFill>
              <a:srgbClr val="F28B88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3040586" y="5756888"/>
            <a:ext cx="157161" cy="333356"/>
            <a:chOff x="0" y="0"/>
            <a:chExt cx="209549" cy="444475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254" y="254"/>
              <a:ext cx="209296" cy="443992"/>
            </a:xfrm>
            <a:custGeom>
              <a:avLst/>
              <a:gdLst/>
              <a:ahLst/>
              <a:cxnLst/>
              <a:rect r="r" b="b" t="t" l="l"/>
              <a:pathLst>
                <a:path h="443992" w="209296">
                  <a:moveTo>
                    <a:pt x="0" y="0"/>
                  </a:moveTo>
                  <a:cubicBezTo>
                    <a:pt x="1905" y="105537"/>
                    <a:pt x="5842" y="197485"/>
                    <a:pt x="7747" y="265938"/>
                  </a:cubicBezTo>
                  <a:cubicBezTo>
                    <a:pt x="9652" y="332486"/>
                    <a:pt x="27305" y="391287"/>
                    <a:pt x="52705" y="443992"/>
                  </a:cubicBezTo>
                  <a:cubicBezTo>
                    <a:pt x="152654" y="399034"/>
                    <a:pt x="209296" y="291592"/>
                    <a:pt x="185801" y="179959"/>
                  </a:cubicBezTo>
                  <a:cubicBezTo>
                    <a:pt x="164338" y="86106"/>
                    <a:pt x="89789" y="15494"/>
                    <a:pt x="0" y="0"/>
                  </a:cubicBezTo>
                  <a:close/>
                </a:path>
              </a:pathLst>
            </a:custGeom>
            <a:solidFill>
              <a:srgbClr val="F28B88"/>
            </a:solid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3068898" y="5679561"/>
            <a:ext cx="74276" cy="50820"/>
            <a:chOff x="0" y="0"/>
            <a:chExt cx="99034" cy="6776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-1524" y="-1524"/>
              <a:ext cx="105156" cy="73914"/>
            </a:xfrm>
            <a:custGeom>
              <a:avLst/>
              <a:gdLst/>
              <a:ahLst/>
              <a:cxnLst/>
              <a:rect r="r" b="b" t="t" l="l"/>
              <a:pathLst>
                <a:path h="73914" w="105156">
                  <a:moveTo>
                    <a:pt x="8001" y="48514"/>
                  </a:moveTo>
                  <a:lnTo>
                    <a:pt x="84201" y="3556"/>
                  </a:lnTo>
                  <a:cubicBezTo>
                    <a:pt x="90297" y="0"/>
                    <a:pt x="98044" y="2032"/>
                    <a:pt x="101600" y="8001"/>
                  </a:cubicBezTo>
                  <a:cubicBezTo>
                    <a:pt x="105156" y="13970"/>
                    <a:pt x="103124" y="21844"/>
                    <a:pt x="97155" y="25400"/>
                  </a:cubicBezTo>
                  <a:lnTo>
                    <a:pt x="20955" y="70358"/>
                  </a:lnTo>
                  <a:cubicBezTo>
                    <a:pt x="14859" y="73914"/>
                    <a:pt x="7112" y="71882"/>
                    <a:pt x="3556" y="65786"/>
                  </a:cubicBezTo>
                  <a:cubicBezTo>
                    <a:pt x="0" y="59690"/>
                    <a:pt x="2032" y="52070"/>
                    <a:pt x="8001" y="48514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3095358" y="5706020"/>
            <a:ext cx="65455" cy="58037"/>
            <a:chOff x="0" y="0"/>
            <a:chExt cx="87274" cy="7738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-1524" y="-1270"/>
              <a:ext cx="93218" cy="83312"/>
            </a:xfrm>
            <a:custGeom>
              <a:avLst/>
              <a:gdLst/>
              <a:ahLst/>
              <a:cxnLst/>
              <a:rect r="r" b="b" t="t" l="l"/>
              <a:pathLst>
                <a:path h="83312" w="93218">
                  <a:moveTo>
                    <a:pt x="87122" y="23876"/>
                  </a:moveTo>
                  <a:lnTo>
                    <a:pt x="22479" y="78740"/>
                  </a:lnTo>
                  <a:cubicBezTo>
                    <a:pt x="17145" y="83312"/>
                    <a:pt x="9144" y="82550"/>
                    <a:pt x="4572" y="77216"/>
                  </a:cubicBezTo>
                  <a:cubicBezTo>
                    <a:pt x="0" y="71882"/>
                    <a:pt x="762" y="63881"/>
                    <a:pt x="6096" y="59309"/>
                  </a:cubicBezTo>
                  <a:lnTo>
                    <a:pt x="70739" y="4572"/>
                  </a:lnTo>
                  <a:cubicBezTo>
                    <a:pt x="76073" y="0"/>
                    <a:pt x="84074" y="635"/>
                    <a:pt x="88646" y="5969"/>
                  </a:cubicBezTo>
                  <a:cubicBezTo>
                    <a:pt x="93218" y="11303"/>
                    <a:pt x="92456" y="19304"/>
                    <a:pt x="87122" y="23876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3127633" y="5726667"/>
            <a:ext cx="53627" cy="62448"/>
            <a:chOff x="0" y="0"/>
            <a:chExt cx="71503" cy="83263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-1270" y="-1651"/>
              <a:ext cx="77470" cy="89281"/>
            </a:xfrm>
            <a:custGeom>
              <a:avLst/>
              <a:gdLst/>
              <a:ahLst/>
              <a:cxnLst/>
              <a:rect r="r" b="b" t="t" l="l"/>
              <a:pathLst>
                <a:path h="89281" w="77470">
                  <a:moveTo>
                    <a:pt x="73025" y="22352"/>
                  </a:moveTo>
                  <a:lnTo>
                    <a:pt x="24130" y="82931"/>
                  </a:lnTo>
                  <a:cubicBezTo>
                    <a:pt x="19685" y="88392"/>
                    <a:pt x="11684" y="89281"/>
                    <a:pt x="6223" y="84836"/>
                  </a:cubicBezTo>
                  <a:cubicBezTo>
                    <a:pt x="762" y="80391"/>
                    <a:pt x="0" y="72517"/>
                    <a:pt x="4318" y="67056"/>
                  </a:cubicBezTo>
                  <a:lnTo>
                    <a:pt x="53213" y="6350"/>
                  </a:lnTo>
                  <a:cubicBezTo>
                    <a:pt x="57658" y="889"/>
                    <a:pt x="65659" y="0"/>
                    <a:pt x="71120" y="4445"/>
                  </a:cubicBezTo>
                  <a:cubicBezTo>
                    <a:pt x="76581" y="8890"/>
                    <a:pt x="77470" y="16891"/>
                    <a:pt x="73025" y="22352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53" id="53"/>
          <p:cNvSpPr/>
          <p:nvPr/>
        </p:nvSpPr>
        <p:spPr>
          <a:xfrm flipH="false" flipV="false" rot="0">
            <a:off x="3054265" y="5408545"/>
            <a:ext cx="391202" cy="359721"/>
          </a:xfrm>
          <a:custGeom>
            <a:avLst/>
            <a:gdLst/>
            <a:ahLst/>
            <a:cxnLst/>
            <a:rect r="r" b="b" t="t" l="l"/>
            <a:pathLst>
              <a:path h="359721" w="391202">
                <a:moveTo>
                  <a:pt x="0" y="0"/>
                </a:moveTo>
                <a:lnTo>
                  <a:pt x="391201" y="0"/>
                </a:lnTo>
                <a:lnTo>
                  <a:pt x="391201" y="359722"/>
                </a:lnTo>
                <a:lnTo>
                  <a:pt x="0" y="35972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4" id="54"/>
          <p:cNvGrpSpPr/>
          <p:nvPr/>
        </p:nvGrpSpPr>
        <p:grpSpPr>
          <a:xfrm rot="0">
            <a:off x="3067046" y="5445984"/>
            <a:ext cx="284853" cy="313911"/>
            <a:chOff x="0" y="0"/>
            <a:chExt cx="379804" cy="41854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254" y="0"/>
              <a:ext cx="379222" cy="418211"/>
            </a:xfrm>
            <a:custGeom>
              <a:avLst/>
              <a:gdLst/>
              <a:ahLst/>
              <a:cxnLst/>
              <a:rect r="r" b="b" t="t" l="l"/>
              <a:pathLst>
                <a:path h="418211" w="379222">
                  <a:moveTo>
                    <a:pt x="117348" y="0"/>
                  </a:moveTo>
                  <a:cubicBezTo>
                    <a:pt x="40894" y="50800"/>
                    <a:pt x="0" y="144907"/>
                    <a:pt x="21336" y="238633"/>
                  </a:cubicBezTo>
                  <a:cubicBezTo>
                    <a:pt x="45085" y="345313"/>
                    <a:pt x="138938" y="418211"/>
                    <a:pt x="243713" y="418211"/>
                  </a:cubicBezTo>
                  <a:cubicBezTo>
                    <a:pt x="259969" y="418211"/>
                    <a:pt x="276606" y="416306"/>
                    <a:pt x="293116" y="412877"/>
                  </a:cubicBezTo>
                  <a:cubicBezTo>
                    <a:pt x="324612" y="404876"/>
                    <a:pt x="353822" y="391287"/>
                    <a:pt x="379222" y="373634"/>
                  </a:cubicBezTo>
                  <a:lnTo>
                    <a:pt x="130937" y="17653"/>
                  </a:lnTo>
                  <a:cubicBezTo>
                    <a:pt x="127000" y="11811"/>
                    <a:pt x="121031" y="5842"/>
                    <a:pt x="117348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3939095" y="5653302"/>
            <a:ext cx="82894" cy="53627"/>
            <a:chOff x="0" y="0"/>
            <a:chExt cx="110526" cy="71503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-1778" y="-1778"/>
              <a:ext cx="117221" cy="77978"/>
            </a:xfrm>
            <a:custGeom>
              <a:avLst/>
              <a:gdLst/>
              <a:ahLst/>
              <a:cxnLst/>
              <a:rect r="r" b="b" t="t" l="l"/>
              <a:pathLst>
                <a:path h="77978" w="117221">
                  <a:moveTo>
                    <a:pt x="96520" y="74549"/>
                  </a:moveTo>
                  <a:lnTo>
                    <a:pt x="8382" y="25527"/>
                  </a:lnTo>
                  <a:cubicBezTo>
                    <a:pt x="2159" y="22225"/>
                    <a:pt x="0" y="14478"/>
                    <a:pt x="3429" y="8382"/>
                  </a:cubicBezTo>
                  <a:cubicBezTo>
                    <a:pt x="6858" y="2286"/>
                    <a:pt x="14478" y="0"/>
                    <a:pt x="20574" y="3429"/>
                  </a:cubicBezTo>
                  <a:lnTo>
                    <a:pt x="108839" y="52324"/>
                  </a:lnTo>
                  <a:cubicBezTo>
                    <a:pt x="114935" y="55753"/>
                    <a:pt x="117221" y="63500"/>
                    <a:pt x="113792" y="69596"/>
                  </a:cubicBezTo>
                  <a:cubicBezTo>
                    <a:pt x="110363" y="75692"/>
                    <a:pt x="102616" y="77978"/>
                    <a:pt x="96520" y="74549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3918448" y="5683970"/>
            <a:ext cx="74276" cy="62448"/>
            <a:chOff x="0" y="0"/>
            <a:chExt cx="99034" cy="83263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-1397" y="-1270"/>
              <a:ext cx="104775" cy="89281"/>
            </a:xfrm>
            <a:custGeom>
              <a:avLst/>
              <a:gdLst/>
              <a:ahLst/>
              <a:cxnLst/>
              <a:rect r="r" b="b" t="t" l="l"/>
              <a:pathLst>
                <a:path h="89281" w="104775">
                  <a:moveTo>
                    <a:pt x="22225" y="4318"/>
                  </a:moveTo>
                  <a:lnTo>
                    <a:pt x="98425" y="65024"/>
                  </a:lnTo>
                  <a:cubicBezTo>
                    <a:pt x="103886" y="69342"/>
                    <a:pt x="104775" y="77343"/>
                    <a:pt x="100457" y="82931"/>
                  </a:cubicBezTo>
                  <a:cubicBezTo>
                    <a:pt x="96139" y="88519"/>
                    <a:pt x="88138" y="89281"/>
                    <a:pt x="82550" y="84963"/>
                  </a:cubicBezTo>
                  <a:lnTo>
                    <a:pt x="6477" y="24130"/>
                  </a:lnTo>
                  <a:cubicBezTo>
                    <a:pt x="1016" y="19812"/>
                    <a:pt x="0" y="11811"/>
                    <a:pt x="4445" y="6350"/>
                  </a:cubicBezTo>
                  <a:cubicBezTo>
                    <a:pt x="8890" y="889"/>
                    <a:pt x="16764" y="0"/>
                    <a:pt x="22352" y="4318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3896397" y="5707424"/>
            <a:ext cx="59642" cy="68461"/>
            <a:chOff x="0" y="0"/>
            <a:chExt cx="79523" cy="91281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-1270" y="-1270"/>
              <a:ext cx="85090" cy="96901"/>
            </a:xfrm>
            <a:custGeom>
              <a:avLst/>
              <a:gdLst/>
              <a:ahLst/>
              <a:cxnLst/>
              <a:rect r="r" b="b" t="t" l="l"/>
              <a:pathLst>
                <a:path h="96901" w="85090">
                  <a:moveTo>
                    <a:pt x="24003" y="6096"/>
                  </a:moveTo>
                  <a:lnTo>
                    <a:pt x="80645" y="74549"/>
                  </a:lnTo>
                  <a:cubicBezTo>
                    <a:pt x="85090" y="80010"/>
                    <a:pt x="84328" y="88011"/>
                    <a:pt x="78994" y="92456"/>
                  </a:cubicBezTo>
                  <a:cubicBezTo>
                    <a:pt x="73660" y="96901"/>
                    <a:pt x="65532" y="96139"/>
                    <a:pt x="61087" y="90805"/>
                  </a:cubicBezTo>
                  <a:lnTo>
                    <a:pt x="4445" y="22352"/>
                  </a:lnTo>
                  <a:cubicBezTo>
                    <a:pt x="0" y="16891"/>
                    <a:pt x="762" y="8890"/>
                    <a:pt x="6096" y="4445"/>
                  </a:cubicBezTo>
                  <a:cubicBezTo>
                    <a:pt x="11430" y="0"/>
                    <a:pt x="19558" y="762"/>
                    <a:pt x="24003" y="6096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62" id="62"/>
          <p:cNvSpPr/>
          <p:nvPr/>
        </p:nvSpPr>
        <p:spPr>
          <a:xfrm flipH="false" flipV="false" rot="0">
            <a:off x="3585484" y="5393912"/>
            <a:ext cx="405635" cy="374153"/>
          </a:xfrm>
          <a:custGeom>
            <a:avLst/>
            <a:gdLst/>
            <a:ahLst/>
            <a:cxnLst/>
            <a:rect r="r" b="b" t="t" l="l"/>
            <a:pathLst>
              <a:path h="374153" w="405635">
                <a:moveTo>
                  <a:pt x="0" y="0"/>
                </a:moveTo>
                <a:lnTo>
                  <a:pt x="405635" y="0"/>
                </a:lnTo>
                <a:lnTo>
                  <a:pt x="405635" y="374153"/>
                </a:lnTo>
                <a:lnTo>
                  <a:pt x="0" y="37415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3589894" y="5418568"/>
            <a:ext cx="306007" cy="349498"/>
          </a:xfrm>
          <a:custGeom>
            <a:avLst/>
            <a:gdLst/>
            <a:ahLst/>
            <a:cxnLst/>
            <a:rect r="r" b="b" t="t" l="l"/>
            <a:pathLst>
              <a:path h="349498" w="306007">
                <a:moveTo>
                  <a:pt x="0" y="0"/>
                </a:moveTo>
                <a:lnTo>
                  <a:pt x="306007" y="0"/>
                </a:lnTo>
                <a:lnTo>
                  <a:pt x="306007" y="349498"/>
                </a:lnTo>
                <a:lnTo>
                  <a:pt x="0" y="349498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4" id="64"/>
          <p:cNvGrpSpPr/>
          <p:nvPr/>
        </p:nvGrpSpPr>
        <p:grpSpPr>
          <a:xfrm rot="0">
            <a:off x="4579718" y="2467828"/>
            <a:ext cx="1014128" cy="5781915"/>
            <a:chOff x="0" y="0"/>
            <a:chExt cx="1352170" cy="770922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254" y="0"/>
              <a:ext cx="1351915" cy="7709027"/>
            </a:xfrm>
            <a:custGeom>
              <a:avLst/>
              <a:gdLst/>
              <a:ahLst/>
              <a:cxnLst/>
              <a:rect r="r" b="b" t="t" l="l"/>
              <a:pathLst>
                <a:path h="7709027" w="1351915">
                  <a:moveTo>
                    <a:pt x="157988" y="0"/>
                  </a:moveTo>
                  <a:cubicBezTo>
                    <a:pt x="151003" y="0"/>
                    <a:pt x="144145" y="508"/>
                    <a:pt x="136906" y="1651"/>
                  </a:cubicBezTo>
                  <a:cubicBezTo>
                    <a:pt x="54864" y="13335"/>
                    <a:pt x="0" y="87630"/>
                    <a:pt x="9652" y="167894"/>
                  </a:cubicBezTo>
                  <a:lnTo>
                    <a:pt x="1048512" y="7582281"/>
                  </a:lnTo>
                  <a:cubicBezTo>
                    <a:pt x="1059180" y="7655560"/>
                    <a:pt x="1122045" y="7709027"/>
                    <a:pt x="1193673" y="7709027"/>
                  </a:cubicBezTo>
                  <a:cubicBezTo>
                    <a:pt x="1200658" y="7709027"/>
                    <a:pt x="1207897" y="7708519"/>
                    <a:pt x="1214755" y="7707376"/>
                  </a:cubicBezTo>
                  <a:cubicBezTo>
                    <a:pt x="1294892" y="7695565"/>
                    <a:pt x="1351915" y="7621270"/>
                    <a:pt x="1340104" y="7541133"/>
                  </a:cubicBezTo>
                  <a:lnTo>
                    <a:pt x="301244" y="126746"/>
                  </a:lnTo>
                  <a:cubicBezTo>
                    <a:pt x="292481" y="53721"/>
                    <a:pt x="229870" y="0"/>
                    <a:pt x="157988" y="0"/>
                  </a:cubicBezTo>
                  <a:close/>
                </a:path>
              </a:pathLst>
            </a:custGeom>
            <a:solidFill>
              <a:srgbClr val="33B5A2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0">
            <a:off x="4773763" y="4310607"/>
            <a:ext cx="316928" cy="82987"/>
          </a:xfrm>
          <a:custGeom>
            <a:avLst/>
            <a:gdLst/>
            <a:ahLst/>
            <a:cxnLst/>
            <a:rect r="r" b="b" t="t" l="l"/>
            <a:pathLst>
              <a:path h="82987" w="316928">
                <a:moveTo>
                  <a:pt x="0" y="0"/>
                </a:moveTo>
                <a:lnTo>
                  <a:pt x="316928" y="0"/>
                </a:lnTo>
                <a:lnTo>
                  <a:pt x="316928" y="82987"/>
                </a:lnTo>
                <a:lnTo>
                  <a:pt x="0" y="82987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7" id="67"/>
          <p:cNvGrpSpPr/>
          <p:nvPr/>
        </p:nvGrpSpPr>
        <p:grpSpPr>
          <a:xfrm rot="0">
            <a:off x="4799822" y="4336666"/>
            <a:ext cx="313119" cy="142925"/>
            <a:chOff x="0" y="0"/>
            <a:chExt cx="417492" cy="190567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254"/>
              <a:ext cx="417195" cy="190373"/>
            </a:xfrm>
            <a:custGeom>
              <a:avLst/>
              <a:gdLst/>
              <a:ahLst/>
              <a:cxnLst/>
              <a:rect r="r" b="b" t="t" l="l"/>
              <a:pathLst>
                <a:path h="190373" w="417195">
                  <a:moveTo>
                    <a:pt x="381635" y="0"/>
                  </a:moveTo>
                  <a:cubicBezTo>
                    <a:pt x="375793" y="0"/>
                    <a:pt x="369570" y="2159"/>
                    <a:pt x="363982" y="7747"/>
                  </a:cubicBezTo>
                  <a:cubicBezTo>
                    <a:pt x="276098" y="93853"/>
                    <a:pt x="147066" y="119253"/>
                    <a:pt x="29718" y="142748"/>
                  </a:cubicBezTo>
                  <a:cubicBezTo>
                    <a:pt x="0" y="148336"/>
                    <a:pt x="10414" y="190373"/>
                    <a:pt x="36322" y="190373"/>
                  </a:cubicBezTo>
                  <a:cubicBezTo>
                    <a:pt x="37973" y="190373"/>
                    <a:pt x="39497" y="190119"/>
                    <a:pt x="41402" y="189865"/>
                  </a:cubicBezTo>
                  <a:cubicBezTo>
                    <a:pt x="168402" y="164211"/>
                    <a:pt x="303276" y="135128"/>
                    <a:pt x="399288" y="41021"/>
                  </a:cubicBezTo>
                  <a:cubicBezTo>
                    <a:pt x="417195" y="24765"/>
                    <a:pt x="400939" y="127"/>
                    <a:pt x="381635" y="127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69" id="69"/>
          <p:cNvSpPr/>
          <p:nvPr/>
        </p:nvSpPr>
        <p:spPr>
          <a:xfrm flipH="false" flipV="false" rot="0">
            <a:off x="4811851" y="4358315"/>
            <a:ext cx="280042" cy="210678"/>
          </a:xfrm>
          <a:custGeom>
            <a:avLst/>
            <a:gdLst/>
            <a:ahLst/>
            <a:cxnLst/>
            <a:rect r="r" b="b" t="t" l="l"/>
            <a:pathLst>
              <a:path h="210678" w="280042">
                <a:moveTo>
                  <a:pt x="0" y="0"/>
                </a:moveTo>
                <a:lnTo>
                  <a:pt x="280042" y="0"/>
                </a:lnTo>
                <a:lnTo>
                  <a:pt x="280042" y="210678"/>
                </a:lnTo>
                <a:lnTo>
                  <a:pt x="0" y="210678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4723648" y="4535517"/>
            <a:ext cx="346396" cy="331753"/>
          </a:xfrm>
          <a:custGeom>
            <a:avLst/>
            <a:gdLst/>
            <a:ahLst/>
            <a:cxnLst/>
            <a:rect r="r" b="b" t="t" l="l"/>
            <a:pathLst>
              <a:path h="331753" w="346396">
                <a:moveTo>
                  <a:pt x="0" y="0"/>
                </a:moveTo>
                <a:lnTo>
                  <a:pt x="346396" y="0"/>
                </a:lnTo>
                <a:lnTo>
                  <a:pt x="346396" y="331754"/>
                </a:lnTo>
                <a:lnTo>
                  <a:pt x="0" y="331754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1" id="71"/>
          <p:cNvGrpSpPr/>
          <p:nvPr/>
        </p:nvGrpSpPr>
        <p:grpSpPr>
          <a:xfrm rot="0">
            <a:off x="4538223" y="2684719"/>
            <a:ext cx="332163" cy="86596"/>
            <a:chOff x="0" y="0"/>
            <a:chExt cx="442884" cy="115462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442849" cy="115443"/>
            </a:xfrm>
            <a:custGeom>
              <a:avLst/>
              <a:gdLst/>
              <a:ahLst/>
              <a:cxnLst/>
              <a:rect r="r" b="b" t="t" l="l"/>
              <a:pathLst>
                <a:path h="115443" w="442849">
                  <a:moveTo>
                    <a:pt x="30734" y="0"/>
                  </a:moveTo>
                  <a:cubicBezTo>
                    <a:pt x="8001" y="0"/>
                    <a:pt x="0" y="38481"/>
                    <a:pt x="26162" y="48895"/>
                  </a:cubicBezTo>
                  <a:cubicBezTo>
                    <a:pt x="147574" y="97790"/>
                    <a:pt x="280670" y="107442"/>
                    <a:pt x="409702" y="115443"/>
                  </a:cubicBezTo>
                  <a:cubicBezTo>
                    <a:pt x="410210" y="115443"/>
                    <a:pt x="411099" y="115443"/>
                    <a:pt x="411607" y="115443"/>
                  </a:cubicBezTo>
                  <a:cubicBezTo>
                    <a:pt x="442849" y="115443"/>
                    <a:pt x="440436" y="68453"/>
                    <a:pt x="409702" y="66548"/>
                  </a:cubicBezTo>
                  <a:cubicBezTo>
                    <a:pt x="284353" y="58547"/>
                    <a:pt x="157099" y="48895"/>
                    <a:pt x="39878" y="1905"/>
                  </a:cubicBezTo>
                  <a:cubicBezTo>
                    <a:pt x="36576" y="508"/>
                    <a:pt x="33655" y="0"/>
                    <a:pt x="30734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73" id="73"/>
          <p:cNvSpPr/>
          <p:nvPr/>
        </p:nvSpPr>
        <p:spPr>
          <a:xfrm flipH="false" flipV="false" rot="0">
            <a:off x="4510759" y="2828446"/>
            <a:ext cx="320134" cy="371242"/>
          </a:xfrm>
          <a:custGeom>
            <a:avLst/>
            <a:gdLst/>
            <a:ahLst/>
            <a:cxnLst/>
            <a:rect r="r" b="b" t="t" l="l"/>
            <a:pathLst>
              <a:path h="371242" w="320134">
                <a:moveTo>
                  <a:pt x="0" y="0"/>
                </a:moveTo>
                <a:lnTo>
                  <a:pt x="320134" y="0"/>
                </a:lnTo>
                <a:lnTo>
                  <a:pt x="320134" y="371242"/>
                </a:lnTo>
                <a:lnTo>
                  <a:pt x="0" y="371242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4" id="74"/>
          <p:cNvGrpSpPr/>
          <p:nvPr/>
        </p:nvGrpSpPr>
        <p:grpSpPr>
          <a:xfrm rot="0">
            <a:off x="4290254" y="2829248"/>
            <a:ext cx="379671" cy="235535"/>
            <a:chOff x="0" y="0"/>
            <a:chExt cx="506228" cy="314046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506222" cy="313817"/>
            </a:xfrm>
            <a:custGeom>
              <a:avLst/>
              <a:gdLst/>
              <a:ahLst/>
              <a:cxnLst/>
              <a:rect r="r" b="b" t="t" l="l"/>
              <a:pathLst>
                <a:path h="313817" w="506222">
                  <a:moveTo>
                    <a:pt x="470916" y="0"/>
                  </a:moveTo>
                  <a:cubicBezTo>
                    <a:pt x="465582" y="0"/>
                    <a:pt x="459740" y="2159"/>
                    <a:pt x="454660" y="6731"/>
                  </a:cubicBezTo>
                  <a:cubicBezTo>
                    <a:pt x="327406" y="116205"/>
                    <a:pt x="182880" y="204470"/>
                    <a:pt x="26162" y="265176"/>
                  </a:cubicBezTo>
                  <a:cubicBezTo>
                    <a:pt x="0" y="275590"/>
                    <a:pt x="8001" y="313817"/>
                    <a:pt x="30734" y="313817"/>
                  </a:cubicBezTo>
                  <a:cubicBezTo>
                    <a:pt x="33655" y="313817"/>
                    <a:pt x="36576" y="313309"/>
                    <a:pt x="39878" y="311912"/>
                  </a:cubicBezTo>
                  <a:cubicBezTo>
                    <a:pt x="204216" y="247523"/>
                    <a:pt x="354965" y="157480"/>
                    <a:pt x="487807" y="40132"/>
                  </a:cubicBezTo>
                  <a:cubicBezTo>
                    <a:pt x="506222" y="24892"/>
                    <a:pt x="489966" y="0"/>
                    <a:pt x="470916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4584128" y="2724008"/>
            <a:ext cx="309710" cy="132501"/>
            <a:chOff x="0" y="0"/>
            <a:chExt cx="412947" cy="176668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254" y="254"/>
              <a:ext cx="412369" cy="176149"/>
            </a:xfrm>
            <a:custGeom>
              <a:avLst/>
              <a:gdLst/>
              <a:ahLst/>
              <a:cxnLst/>
              <a:rect r="r" b="b" t="t" l="l"/>
              <a:pathLst>
                <a:path h="176149" w="412369">
                  <a:moveTo>
                    <a:pt x="378206" y="0"/>
                  </a:moveTo>
                  <a:cubicBezTo>
                    <a:pt x="374142" y="0"/>
                    <a:pt x="369951" y="1016"/>
                    <a:pt x="365887" y="4064"/>
                  </a:cubicBezTo>
                  <a:cubicBezTo>
                    <a:pt x="268097" y="76454"/>
                    <a:pt x="152654" y="119507"/>
                    <a:pt x="31242" y="127254"/>
                  </a:cubicBezTo>
                  <a:cubicBezTo>
                    <a:pt x="0" y="127254"/>
                    <a:pt x="0" y="176149"/>
                    <a:pt x="31242" y="176149"/>
                  </a:cubicBezTo>
                  <a:cubicBezTo>
                    <a:pt x="160401" y="168402"/>
                    <a:pt x="285496" y="123444"/>
                    <a:pt x="391287" y="47117"/>
                  </a:cubicBezTo>
                  <a:cubicBezTo>
                    <a:pt x="412369" y="32385"/>
                    <a:pt x="398272" y="127"/>
                    <a:pt x="378206" y="127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78" id="78"/>
          <p:cNvSpPr/>
          <p:nvPr/>
        </p:nvSpPr>
        <p:spPr>
          <a:xfrm flipH="false" flipV="false" rot="0">
            <a:off x="4840918" y="2404484"/>
            <a:ext cx="2851143" cy="1970068"/>
          </a:xfrm>
          <a:custGeom>
            <a:avLst/>
            <a:gdLst/>
            <a:ahLst/>
            <a:cxnLst/>
            <a:rect r="r" b="b" t="t" l="l"/>
            <a:pathLst>
              <a:path h="1970068" w="2851143">
                <a:moveTo>
                  <a:pt x="0" y="0"/>
                </a:moveTo>
                <a:lnTo>
                  <a:pt x="2851143" y="0"/>
                </a:lnTo>
                <a:lnTo>
                  <a:pt x="2851143" y="1970068"/>
                </a:lnTo>
                <a:lnTo>
                  <a:pt x="0" y="1970068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5700690" y="3399541"/>
            <a:ext cx="1108144" cy="747696"/>
          </a:xfrm>
          <a:custGeom>
            <a:avLst/>
            <a:gdLst/>
            <a:ahLst/>
            <a:cxnLst/>
            <a:rect r="r" b="b" t="t" l="l"/>
            <a:pathLst>
              <a:path h="747696" w="1108144">
                <a:moveTo>
                  <a:pt x="0" y="0"/>
                </a:moveTo>
                <a:lnTo>
                  <a:pt x="1108143" y="0"/>
                </a:lnTo>
                <a:lnTo>
                  <a:pt x="1108143" y="747696"/>
                </a:lnTo>
                <a:lnTo>
                  <a:pt x="0" y="747696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5880150" y="3659178"/>
            <a:ext cx="567207" cy="357515"/>
          </a:xfrm>
          <a:custGeom>
            <a:avLst/>
            <a:gdLst/>
            <a:ahLst/>
            <a:cxnLst/>
            <a:rect r="r" b="b" t="t" l="l"/>
            <a:pathLst>
              <a:path h="357515" w="567207">
                <a:moveTo>
                  <a:pt x="0" y="0"/>
                </a:moveTo>
                <a:lnTo>
                  <a:pt x="567207" y="0"/>
                </a:lnTo>
                <a:lnTo>
                  <a:pt x="567207" y="357515"/>
                </a:lnTo>
                <a:lnTo>
                  <a:pt x="0" y="357515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5677237" y="2705767"/>
            <a:ext cx="1081683" cy="898237"/>
          </a:xfrm>
          <a:custGeom>
            <a:avLst/>
            <a:gdLst/>
            <a:ahLst/>
            <a:cxnLst/>
            <a:rect r="r" b="b" t="t" l="l"/>
            <a:pathLst>
              <a:path h="898237" w="1081683">
                <a:moveTo>
                  <a:pt x="0" y="0"/>
                </a:moveTo>
                <a:lnTo>
                  <a:pt x="1081684" y="0"/>
                </a:lnTo>
                <a:lnTo>
                  <a:pt x="1081684" y="898238"/>
                </a:lnTo>
                <a:lnTo>
                  <a:pt x="0" y="898238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2" id="82"/>
          <p:cNvGrpSpPr/>
          <p:nvPr/>
        </p:nvGrpSpPr>
        <p:grpSpPr>
          <a:xfrm rot="0">
            <a:off x="6361455" y="2941749"/>
            <a:ext cx="28770" cy="87503"/>
            <a:chOff x="0" y="0"/>
            <a:chExt cx="38360" cy="116671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-635" y="-635"/>
              <a:ext cx="42672" cy="121031"/>
            </a:xfrm>
            <a:custGeom>
              <a:avLst/>
              <a:gdLst/>
              <a:ahLst/>
              <a:cxnLst/>
              <a:rect r="r" b="b" t="t" l="l"/>
              <a:pathLst>
                <a:path h="121031" w="42672">
                  <a:moveTo>
                    <a:pt x="1016" y="105283"/>
                  </a:moveTo>
                  <a:lnTo>
                    <a:pt x="16510" y="11557"/>
                  </a:lnTo>
                  <a:cubicBezTo>
                    <a:pt x="17653" y="4699"/>
                    <a:pt x="24130" y="0"/>
                    <a:pt x="31115" y="1143"/>
                  </a:cubicBezTo>
                  <a:cubicBezTo>
                    <a:pt x="38100" y="2286"/>
                    <a:pt x="42672" y="8763"/>
                    <a:pt x="41529" y="15748"/>
                  </a:cubicBezTo>
                  <a:lnTo>
                    <a:pt x="26162" y="109474"/>
                  </a:lnTo>
                  <a:cubicBezTo>
                    <a:pt x="25019" y="116332"/>
                    <a:pt x="18542" y="121031"/>
                    <a:pt x="11557" y="119888"/>
                  </a:cubicBezTo>
                  <a:cubicBezTo>
                    <a:pt x="4572" y="118745"/>
                    <a:pt x="0" y="112268"/>
                    <a:pt x="1143" y="105283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6292496" y="2934534"/>
            <a:ext cx="22756" cy="93116"/>
            <a:chOff x="0" y="0"/>
            <a:chExt cx="30342" cy="124155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-254" y="-508"/>
              <a:ext cx="34163" cy="128143"/>
            </a:xfrm>
            <a:custGeom>
              <a:avLst/>
              <a:gdLst/>
              <a:ahLst/>
              <a:cxnLst/>
              <a:rect r="r" b="b" t="t" l="l"/>
              <a:pathLst>
                <a:path h="128143" w="34163">
                  <a:moveTo>
                    <a:pt x="8255" y="115951"/>
                  </a:moveTo>
                  <a:lnTo>
                    <a:pt x="508" y="14224"/>
                  </a:lnTo>
                  <a:cubicBezTo>
                    <a:pt x="0" y="7239"/>
                    <a:pt x="5207" y="1016"/>
                    <a:pt x="12319" y="508"/>
                  </a:cubicBezTo>
                  <a:cubicBezTo>
                    <a:pt x="19431" y="0"/>
                    <a:pt x="25400" y="5207"/>
                    <a:pt x="25908" y="12192"/>
                  </a:cubicBezTo>
                  <a:lnTo>
                    <a:pt x="33655" y="114046"/>
                  </a:lnTo>
                  <a:cubicBezTo>
                    <a:pt x="34163" y="121031"/>
                    <a:pt x="28956" y="127127"/>
                    <a:pt x="21971" y="127635"/>
                  </a:cubicBezTo>
                  <a:cubicBezTo>
                    <a:pt x="14986" y="128143"/>
                    <a:pt x="8890" y="122936"/>
                    <a:pt x="8255" y="115951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6201488" y="2962396"/>
            <a:ext cx="49218" cy="81490"/>
            <a:chOff x="0" y="0"/>
            <a:chExt cx="65625" cy="108653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-1524" y="-1651"/>
              <a:ext cx="72009" cy="114935"/>
            </a:xfrm>
            <a:custGeom>
              <a:avLst/>
              <a:gdLst/>
              <a:ahLst/>
              <a:cxnLst/>
              <a:rect r="r" b="b" t="t" l="l"/>
              <a:pathLst>
                <a:path h="114935" w="72009">
                  <a:moveTo>
                    <a:pt x="46228" y="106045"/>
                  </a:moveTo>
                  <a:lnTo>
                    <a:pt x="3175" y="20066"/>
                  </a:lnTo>
                  <a:cubicBezTo>
                    <a:pt x="0" y="13716"/>
                    <a:pt x="2540" y="6096"/>
                    <a:pt x="8763" y="3048"/>
                  </a:cubicBezTo>
                  <a:cubicBezTo>
                    <a:pt x="14986" y="0"/>
                    <a:pt x="22733" y="2413"/>
                    <a:pt x="25908" y="8636"/>
                  </a:cubicBezTo>
                  <a:lnTo>
                    <a:pt x="68834" y="94742"/>
                  </a:lnTo>
                  <a:cubicBezTo>
                    <a:pt x="72009" y="100965"/>
                    <a:pt x="69469" y="108585"/>
                    <a:pt x="63119" y="111760"/>
                  </a:cubicBezTo>
                  <a:cubicBezTo>
                    <a:pt x="56769" y="114935"/>
                    <a:pt x="49276" y="112395"/>
                    <a:pt x="46101" y="106045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88" id="88"/>
          <p:cNvSpPr/>
          <p:nvPr/>
        </p:nvSpPr>
        <p:spPr>
          <a:xfrm flipH="false" flipV="false" rot="0">
            <a:off x="6155984" y="2973822"/>
            <a:ext cx="322243" cy="296177"/>
          </a:xfrm>
          <a:custGeom>
            <a:avLst/>
            <a:gdLst/>
            <a:ahLst/>
            <a:cxnLst/>
            <a:rect r="r" b="b" t="t" l="l"/>
            <a:pathLst>
              <a:path h="296177" w="322243">
                <a:moveTo>
                  <a:pt x="0" y="0"/>
                </a:moveTo>
                <a:lnTo>
                  <a:pt x="322243" y="0"/>
                </a:lnTo>
                <a:lnTo>
                  <a:pt x="322243" y="296177"/>
                </a:lnTo>
                <a:lnTo>
                  <a:pt x="0" y="296177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9" id="89"/>
          <p:cNvGrpSpPr/>
          <p:nvPr/>
        </p:nvGrpSpPr>
        <p:grpSpPr>
          <a:xfrm rot="0">
            <a:off x="6280421" y="2982194"/>
            <a:ext cx="189435" cy="277831"/>
            <a:chOff x="0" y="0"/>
            <a:chExt cx="252579" cy="370441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254"/>
              <a:ext cx="252349" cy="369951"/>
            </a:xfrm>
            <a:custGeom>
              <a:avLst/>
              <a:gdLst/>
              <a:ahLst/>
              <a:cxnLst/>
              <a:rect r="r" b="b" t="t" l="l"/>
              <a:pathLst>
                <a:path h="369951" w="252349">
                  <a:moveTo>
                    <a:pt x="48641" y="0"/>
                  </a:moveTo>
                  <a:cubicBezTo>
                    <a:pt x="35814" y="0"/>
                    <a:pt x="22733" y="1397"/>
                    <a:pt x="9906" y="4064"/>
                  </a:cubicBezTo>
                  <a:cubicBezTo>
                    <a:pt x="5842" y="6223"/>
                    <a:pt x="1905" y="6223"/>
                    <a:pt x="0" y="8001"/>
                  </a:cubicBezTo>
                  <a:lnTo>
                    <a:pt x="78359" y="369951"/>
                  </a:lnTo>
                  <a:cubicBezTo>
                    <a:pt x="80264" y="368046"/>
                    <a:pt x="84201" y="368046"/>
                    <a:pt x="88265" y="368046"/>
                  </a:cubicBezTo>
                  <a:cubicBezTo>
                    <a:pt x="187960" y="346456"/>
                    <a:pt x="252349" y="246761"/>
                    <a:pt x="231013" y="147066"/>
                  </a:cubicBezTo>
                  <a:cubicBezTo>
                    <a:pt x="212217" y="60198"/>
                    <a:pt x="134112" y="0"/>
                    <a:pt x="48641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91" id="91"/>
          <p:cNvGrpSpPr/>
          <p:nvPr/>
        </p:nvGrpSpPr>
        <p:grpSpPr>
          <a:xfrm rot="0">
            <a:off x="6022028" y="3214722"/>
            <a:ext cx="201261" cy="183616"/>
            <a:chOff x="0" y="0"/>
            <a:chExt cx="268348" cy="244822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254" y="254"/>
              <a:ext cx="268097" cy="244602"/>
            </a:xfrm>
            <a:custGeom>
              <a:avLst/>
              <a:gdLst/>
              <a:ahLst/>
              <a:cxnLst/>
              <a:rect r="r" b="b" t="t" l="l"/>
              <a:pathLst>
                <a:path h="244602" w="268097">
                  <a:moveTo>
                    <a:pt x="135001" y="0"/>
                  </a:moveTo>
                  <a:cubicBezTo>
                    <a:pt x="126238" y="0"/>
                    <a:pt x="116840" y="1016"/>
                    <a:pt x="107442" y="3175"/>
                  </a:cubicBezTo>
                  <a:cubicBezTo>
                    <a:pt x="41148" y="16891"/>
                    <a:pt x="0" y="81534"/>
                    <a:pt x="13589" y="147828"/>
                  </a:cubicBezTo>
                  <a:cubicBezTo>
                    <a:pt x="25654" y="205867"/>
                    <a:pt x="77470" y="244602"/>
                    <a:pt x="133350" y="244602"/>
                  </a:cubicBezTo>
                  <a:cubicBezTo>
                    <a:pt x="141605" y="244602"/>
                    <a:pt x="150241" y="243586"/>
                    <a:pt x="158496" y="241935"/>
                  </a:cubicBezTo>
                  <a:cubicBezTo>
                    <a:pt x="225044" y="228346"/>
                    <a:pt x="268097" y="161798"/>
                    <a:pt x="252349" y="97028"/>
                  </a:cubicBezTo>
                  <a:cubicBezTo>
                    <a:pt x="240538" y="39878"/>
                    <a:pt x="191135" y="0"/>
                    <a:pt x="135001" y="0"/>
                  </a:cubicBezTo>
                  <a:close/>
                </a:path>
              </a:pathLst>
            </a:custGeom>
            <a:solidFill>
              <a:srgbClr val="FF795E"/>
            </a:solidFill>
          </p:spPr>
        </p:sp>
      </p:grpSp>
      <p:grpSp>
        <p:nvGrpSpPr>
          <p:cNvPr name="Group 93" id="93"/>
          <p:cNvGrpSpPr/>
          <p:nvPr/>
        </p:nvGrpSpPr>
        <p:grpSpPr>
          <a:xfrm rot="0">
            <a:off x="6503782" y="3289539"/>
            <a:ext cx="192947" cy="238446"/>
            <a:chOff x="0" y="0"/>
            <a:chExt cx="257262" cy="317927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-1524" y="-1651"/>
              <a:ext cx="263525" cy="324358"/>
            </a:xfrm>
            <a:custGeom>
              <a:avLst/>
              <a:gdLst/>
              <a:ahLst/>
              <a:cxnLst/>
              <a:rect r="r" b="b" t="t" l="l"/>
              <a:pathLst>
                <a:path h="324358" w="263525">
                  <a:moveTo>
                    <a:pt x="261112" y="18796"/>
                  </a:moveTo>
                  <a:cubicBezTo>
                    <a:pt x="215265" y="140716"/>
                    <a:pt x="131191" y="246634"/>
                    <a:pt x="21590" y="320421"/>
                  </a:cubicBezTo>
                  <a:cubicBezTo>
                    <a:pt x="15748" y="324358"/>
                    <a:pt x="7874" y="322834"/>
                    <a:pt x="3937" y="316992"/>
                  </a:cubicBezTo>
                  <a:cubicBezTo>
                    <a:pt x="0" y="311150"/>
                    <a:pt x="1524" y="303403"/>
                    <a:pt x="7366" y="299466"/>
                  </a:cubicBezTo>
                  <a:cubicBezTo>
                    <a:pt x="112649" y="228473"/>
                    <a:pt x="193294" y="126873"/>
                    <a:pt x="237236" y="9906"/>
                  </a:cubicBezTo>
                  <a:cubicBezTo>
                    <a:pt x="239649" y="3302"/>
                    <a:pt x="247015" y="0"/>
                    <a:pt x="253619" y="2540"/>
                  </a:cubicBezTo>
                  <a:cubicBezTo>
                    <a:pt x="260223" y="5080"/>
                    <a:pt x="263525" y="12319"/>
                    <a:pt x="260985" y="18923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95" id="95"/>
          <p:cNvGrpSpPr/>
          <p:nvPr/>
        </p:nvGrpSpPr>
        <p:grpSpPr>
          <a:xfrm rot="0">
            <a:off x="5778918" y="3245439"/>
            <a:ext cx="316230" cy="342683"/>
            <a:chOff x="0" y="0"/>
            <a:chExt cx="421640" cy="456911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-889" y="-1016"/>
              <a:ext cx="427101" cy="462534"/>
            </a:xfrm>
            <a:custGeom>
              <a:avLst/>
              <a:gdLst/>
              <a:ahLst/>
              <a:cxnLst/>
              <a:rect r="r" b="b" t="t" l="l"/>
              <a:pathLst>
                <a:path h="462534" w="427101">
                  <a:moveTo>
                    <a:pt x="408940" y="460375"/>
                  </a:moveTo>
                  <a:cubicBezTo>
                    <a:pt x="207518" y="394462"/>
                    <a:pt x="47371" y="232537"/>
                    <a:pt x="1397" y="16637"/>
                  </a:cubicBezTo>
                  <a:cubicBezTo>
                    <a:pt x="0" y="9779"/>
                    <a:pt x="4318" y="3048"/>
                    <a:pt x="11176" y="1524"/>
                  </a:cubicBezTo>
                  <a:cubicBezTo>
                    <a:pt x="18034" y="0"/>
                    <a:pt x="24765" y="4445"/>
                    <a:pt x="26289" y="11303"/>
                  </a:cubicBezTo>
                  <a:cubicBezTo>
                    <a:pt x="70104" y="217678"/>
                    <a:pt x="223266" y="372872"/>
                    <a:pt x="416814" y="436245"/>
                  </a:cubicBezTo>
                  <a:cubicBezTo>
                    <a:pt x="423418" y="438404"/>
                    <a:pt x="427101" y="445643"/>
                    <a:pt x="424942" y="452247"/>
                  </a:cubicBezTo>
                  <a:cubicBezTo>
                    <a:pt x="422783" y="458851"/>
                    <a:pt x="415544" y="462534"/>
                    <a:pt x="408940" y="460375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97" id="97"/>
          <p:cNvSpPr/>
          <p:nvPr/>
        </p:nvSpPr>
        <p:spPr>
          <a:xfrm flipH="false" flipV="false" rot="0">
            <a:off x="6491707" y="3123916"/>
            <a:ext cx="405932" cy="319724"/>
          </a:xfrm>
          <a:custGeom>
            <a:avLst/>
            <a:gdLst/>
            <a:ahLst/>
            <a:cxnLst/>
            <a:rect r="r" b="b" t="t" l="l"/>
            <a:pathLst>
              <a:path h="319724" w="405932">
                <a:moveTo>
                  <a:pt x="0" y="0"/>
                </a:moveTo>
                <a:lnTo>
                  <a:pt x="405932" y="0"/>
                </a:lnTo>
                <a:lnTo>
                  <a:pt x="405932" y="319725"/>
                </a:lnTo>
                <a:lnTo>
                  <a:pt x="0" y="319725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8" id="98"/>
          <p:cNvGrpSpPr/>
          <p:nvPr/>
        </p:nvGrpSpPr>
        <p:grpSpPr>
          <a:xfrm rot="0">
            <a:off x="6568330" y="3273302"/>
            <a:ext cx="304604" cy="154857"/>
            <a:chOff x="0" y="0"/>
            <a:chExt cx="406139" cy="206476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-381" y="-1524"/>
              <a:ext cx="411099" cy="180086"/>
            </a:xfrm>
            <a:custGeom>
              <a:avLst/>
              <a:gdLst/>
              <a:ahLst/>
              <a:cxnLst/>
              <a:rect r="r" b="b" t="t" l="l"/>
              <a:pathLst>
                <a:path h="180086" w="411099">
                  <a:moveTo>
                    <a:pt x="14732" y="152400"/>
                  </a:moveTo>
                  <a:cubicBezTo>
                    <a:pt x="14351" y="152400"/>
                    <a:pt x="35052" y="154686"/>
                    <a:pt x="67056" y="154686"/>
                  </a:cubicBezTo>
                  <a:cubicBezTo>
                    <a:pt x="157607" y="154686"/>
                    <a:pt x="325755" y="136017"/>
                    <a:pt x="385064" y="9144"/>
                  </a:cubicBezTo>
                  <a:cubicBezTo>
                    <a:pt x="387985" y="2794"/>
                    <a:pt x="395605" y="0"/>
                    <a:pt x="401955" y="3048"/>
                  </a:cubicBezTo>
                  <a:cubicBezTo>
                    <a:pt x="408305" y="6096"/>
                    <a:pt x="411099" y="13589"/>
                    <a:pt x="408051" y="19939"/>
                  </a:cubicBezTo>
                  <a:cubicBezTo>
                    <a:pt x="341249" y="162687"/>
                    <a:pt x="155956" y="180086"/>
                    <a:pt x="67056" y="180086"/>
                  </a:cubicBezTo>
                  <a:cubicBezTo>
                    <a:pt x="33909" y="180086"/>
                    <a:pt x="12319" y="177673"/>
                    <a:pt x="11938" y="177673"/>
                  </a:cubicBezTo>
                  <a:cubicBezTo>
                    <a:pt x="4953" y="176911"/>
                    <a:pt x="0" y="170561"/>
                    <a:pt x="762" y="163576"/>
                  </a:cubicBezTo>
                  <a:cubicBezTo>
                    <a:pt x="1524" y="156591"/>
                    <a:pt x="7874" y="151638"/>
                    <a:pt x="14859" y="15240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4763139" y="5934691"/>
            <a:ext cx="948177" cy="538421"/>
            <a:chOff x="0" y="0"/>
            <a:chExt cx="1264236" cy="717895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254" y="0"/>
              <a:ext cx="1263777" cy="717931"/>
            </a:xfrm>
            <a:custGeom>
              <a:avLst/>
              <a:gdLst/>
              <a:ahLst/>
              <a:cxnLst/>
              <a:rect r="r" b="b" t="t" l="l"/>
              <a:pathLst>
                <a:path h="717931" w="1263777">
                  <a:moveTo>
                    <a:pt x="689864" y="0"/>
                  </a:moveTo>
                  <a:cubicBezTo>
                    <a:pt x="683133" y="0"/>
                    <a:pt x="676275" y="508"/>
                    <a:pt x="669036" y="1905"/>
                  </a:cubicBezTo>
                  <a:cubicBezTo>
                    <a:pt x="475234" y="33147"/>
                    <a:pt x="614299" y="308991"/>
                    <a:pt x="614299" y="308991"/>
                  </a:cubicBezTo>
                  <a:cubicBezTo>
                    <a:pt x="614299" y="308991"/>
                    <a:pt x="444754" y="48895"/>
                    <a:pt x="294513" y="48895"/>
                  </a:cubicBezTo>
                  <a:cubicBezTo>
                    <a:pt x="256032" y="48895"/>
                    <a:pt x="218567" y="66294"/>
                    <a:pt x="185674" y="109347"/>
                  </a:cubicBezTo>
                  <a:cubicBezTo>
                    <a:pt x="0" y="350139"/>
                    <a:pt x="520446" y="598424"/>
                    <a:pt x="520446" y="598424"/>
                  </a:cubicBezTo>
                  <a:lnTo>
                    <a:pt x="923544" y="717931"/>
                  </a:lnTo>
                  <a:cubicBezTo>
                    <a:pt x="923544" y="717931"/>
                    <a:pt x="1263777" y="264160"/>
                    <a:pt x="1044575" y="203454"/>
                  </a:cubicBezTo>
                  <a:cubicBezTo>
                    <a:pt x="1028573" y="198882"/>
                    <a:pt x="1013587" y="196977"/>
                    <a:pt x="999617" y="196977"/>
                  </a:cubicBezTo>
                  <a:cubicBezTo>
                    <a:pt x="858520" y="196977"/>
                    <a:pt x="829310" y="402717"/>
                    <a:pt x="829310" y="402717"/>
                  </a:cubicBezTo>
                  <a:cubicBezTo>
                    <a:pt x="829310" y="402717"/>
                    <a:pt x="861949" y="0"/>
                    <a:pt x="689864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4685360" y="6435428"/>
            <a:ext cx="422770" cy="275424"/>
            <a:chOff x="0" y="0"/>
            <a:chExt cx="563694" cy="367233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254" y="0"/>
              <a:ext cx="563499" cy="367284"/>
            </a:xfrm>
            <a:custGeom>
              <a:avLst/>
              <a:gdLst/>
              <a:ahLst/>
              <a:cxnLst/>
              <a:rect r="r" b="b" t="t" l="l"/>
              <a:pathLst>
                <a:path h="367284" w="563499">
                  <a:moveTo>
                    <a:pt x="244602" y="0"/>
                  </a:moveTo>
                  <a:cubicBezTo>
                    <a:pt x="163068" y="0"/>
                    <a:pt x="91186" y="13589"/>
                    <a:pt x="66548" y="56134"/>
                  </a:cubicBezTo>
                  <a:cubicBezTo>
                    <a:pt x="0" y="171577"/>
                    <a:pt x="264033" y="367284"/>
                    <a:pt x="264033" y="367284"/>
                  </a:cubicBezTo>
                  <a:lnTo>
                    <a:pt x="563499" y="42545"/>
                  </a:lnTo>
                  <a:cubicBezTo>
                    <a:pt x="563499" y="42545"/>
                    <a:pt x="388747" y="0"/>
                    <a:pt x="244602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4670726" y="6300120"/>
            <a:ext cx="967219" cy="1081253"/>
            <a:chOff x="0" y="0"/>
            <a:chExt cx="1289625" cy="144167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254" y="0"/>
              <a:ext cx="1289050" cy="1441704"/>
            </a:xfrm>
            <a:custGeom>
              <a:avLst/>
              <a:gdLst/>
              <a:ahLst/>
              <a:cxnLst/>
              <a:rect r="r" b="b" t="t" l="l"/>
              <a:pathLst>
                <a:path h="1441704" w="1289050">
                  <a:moveTo>
                    <a:pt x="733425" y="0"/>
                  </a:moveTo>
                  <a:cubicBezTo>
                    <a:pt x="669544" y="0"/>
                    <a:pt x="599821" y="15240"/>
                    <a:pt x="524129" y="46736"/>
                  </a:cubicBezTo>
                  <a:cubicBezTo>
                    <a:pt x="129159" y="212979"/>
                    <a:pt x="0" y="1439545"/>
                    <a:pt x="0" y="1439545"/>
                  </a:cubicBezTo>
                  <a:lnTo>
                    <a:pt x="1289050" y="1441704"/>
                  </a:lnTo>
                  <a:cubicBezTo>
                    <a:pt x="1289050" y="1441704"/>
                    <a:pt x="1281303" y="1197102"/>
                    <a:pt x="1214755" y="680466"/>
                  </a:cubicBezTo>
                  <a:cubicBezTo>
                    <a:pt x="1162685" y="265176"/>
                    <a:pt x="1000760" y="0"/>
                    <a:pt x="733425" y="0"/>
                  </a:cubicBezTo>
                  <a:close/>
                </a:path>
              </a:pathLst>
            </a:custGeom>
            <a:solidFill>
              <a:srgbClr val="FF795E"/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4939343" y="6388922"/>
            <a:ext cx="540040" cy="500134"/>
            <a:chOff x="0" y="0"/>
            <a:chExt cx="720054" cy="666846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254"/>
              <a:ext cx="720090" cy="666623"/>
            </a:xfrm>
            <a:custGeom>
              <a:avLst/>
              <a:gdLst/>
              <a:ahLst/>
              <a:cxnLst/>
              <a:rect r="r" b="b" t="t" l="l"/>
              <a:pathLst>
                <a:path h="666623" w="720090">
                  <a:moveTo>
                    <a:pt x="359537" y="0"/>
                  </a:moveTo>
                  <a:cubicBezTo>
                    <a:pt x="341630" y="0"/>
                    <a:pt x="323469" y="1397"/>
                    <a:pt x="305308" y="4318"/>
                  </a:cubicBezTo>
                  <a:cubicBezTo>
                    <a:pt x="123190" y="35560"/>
                    <a:pt x="0" y="205867"/>
                    <a:pt x="31242" y="387858"/>
                  </a:cubicBezTo>
                  <a:cubicBezTo>
                    <a:pt x="57785" y="550545"/>
                    <a:pt x="198374" y="666623"/>
                    <a:pt x="358140" y="666623"/>
                  </a:cubicBezTo>
                  <a:cubicBezTo>
                    <a:pt x="376809" y="666623"/>
                    <a:pt x="395859" y="664972"/>
                    <a:pt x="414782" y="661797"/>
                  </a:cubicBezTo>
                  <a:cubicBezTo>
                    <a:pt x="596900" y="632333"/>
                    <a:pt x="720090" y="460248"/>
                    <a:pt x="688721" y="278257"/>
                  </a:cubicBezTo>
                  <a:cubicBezTo>
                    <a:pt x="662305" y="114681"/>
                    <a:pt x="520446" y="0"/>
                    <a:pt x="359537" y="0"/>
                  </a:cubicBezTo>
                  <a:close/>
                </a:path>
              </a:pathLst>
            </a:custGeom>
            <a:solidFill>
              <a:srgbClr val="FFBE3C"/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5031755" y="6469305"/>
            <a:ext cx="341985" cy="318322"/>
            <a:chOff x="0" y="0"/>
            <a:chExt cx="455980" cy="424429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456057" cy="424180"/>
            </a:xfrm>
            <a:custGeom>
              <a:avLst/>
              <a:gdLst/>
              <a:ahLst/>
              <a:cxnLst/>
              <a:rect r="r" b="b" t="t" l="l"/>
              <a:pathLst>
                <a:path h="424180" w="456057">
                  <a:moveTo>
                    <a:pt x="227711" y="0"/>
                  </a:moveTo>
                  <a:cubicBezTo>
                    <a:pt x="215900" y="0"/>
                    <a:pt x="203962" y="1016"/>
                    <a:pt x="191897" y="2921"/>
                  </a:cubicBezTo>
                  <a:cubicBezTo>
                    <a:pt x="78359" y="22733"/>
                    <a:pt x="0" y="130175"/>
                    <a:pt x="19558" y="245618"/>
                  </a:cubicBezTo>
                  <a:cubicBezTo>
                    <a:pt x="35560" y="351790"/>
                    <a:pt x="126365" y="424180"/>
                    <a:pt x="229108" y="424180"/>
                  </a:cubicBezTo>
                  <a:cubicBezTo>
                    <a:pt x="240030" y="424180"/>
                    <a:pt x="251079" y="423418"/>
                    <a:pt x="262255" y="421767"/>
                  </a:cubicBezTo>
                  <a:cubicBezTo>
                    <a:pt x="377698" y="402209"/>
                    <a:pt x="456057" y="292735"/>
                    <a:pt x="436499" y="177165"/>
                  </a:cubicBezTo>
                  <a:cubicBezTo>
                    <a:pt x="420370" y="73787"/>
                    <a:pt x="330835" y="0"/>
                    <a:pt x="227711" y="0"/>
                  </a:cubicBezTo>
                  <a:close/>
                </a:path>
              </a:pathLst>
            </a:custGeom>
            <a:solidFill>
              <a:srgbClr val="FCF9F9"/>
            </a:solid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5077260" y="6511000"/>
            <a:ext cx="250975" cy="233729"/>
            <a:chOff x="0" y="0"/>
            <a:chExt cx="334634" cy="311639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254"/>
              <a:ext cx="334518" cy="311023"/>
            </a:xfrm>
            <a:custGeom>
              <a:avLst/>
              <a:gdLst/>
              <a:ahLst/>
              <a:cxnLst/>
              <a:rect r="r" b="b" t="t" l="l"/>
              <a:pathLst>
                <a:path h="311023" w="334518">
                  <a:moveTo>
                    <a:pt x="167894" y="0"/>
                  </a:moveTo>
                  <a:cubicBezTo>
                    <a:pt x="159639" y="0"/>
                    <a:pt x="151384" y="508"/>
                    <a:pt x="143002" y="1905"/>
                  </a:cubicBezTo>
                  <a:cubicBezTo>
                    <a:pt x="56642" y="15748"/>
                    <a:pt x="0" y="96012"/>
                    <a:pt x="13589" y="181991"/>
                  </a:cubicBezTo>
                  <a:cubicBezTo>
                    <a:pt x="27813" y="257683"/>
                    <a:pt x="92456" y="311023"/>
                    <a:pt x="168021" y="311023"/>
                  </a:cubicBezTo>
                  <a:cubicBezTo>
                    <a:pt x="176530" y="311023"/>
                    <a:pt x="185166" y="310515"/>
                    <a:pt x="193675" y="309118"/>
                  </a:cubicBezTo>
                  <a:cubicBezTo>
                    <a:pt x="277876" y="295275"/>
                    <a:pt x="334518" y="215011"/>
                    <a:pt x="320929" y="131064"/>
                  </a:cubicBezTo>
                  <a:cubicBezTo>
                    <a:pt x="306832" y="53721"/>
                    <a:pt x="242189" y="0"/>
                    <a:pt x="167894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12" id="112"/>
          <p:cNvGrpSpPr/>
          <p:nvPr/>
        </p:nvGrpSpPr>
        <p:grpSpPr>
          <a:xfrm rot="0">
            <a:off x="7345665" y="5542804"/>
            <a:ext cx="233336" cy="463852"/>
            <a:chOff x="0" y="0"/>
            <a:chExt cx="311114" cy="618469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311150" cy="618236"/>
            </a:xfrm>
            <a:custGeom>
              <a:avLst/>
              <a:gdLst/>
              <a:ahLst/>
              <a:cxnLst/>
              <a:rect r="r" b="b" t="t" l="l"/>
              <a:pathLst>
                <a:path h="618236" w="311150">
                  <a:moveTo>
                    <a:pt x="271780" y="0"/>
                  </a:moveTo>
                  <a:lnTo>
                    <a:pt x="0" y="15748"/>
                  </a:lnTo>
                  <a:lnTo>
                    <a:pt x="38989" y="618236"/>
                  </a:lnTo>
                  <a:lnTo>
                    <a:pt x="311150" y="600583"/>
                  </a:lnTo>
                  <a:lnTo>
                    <a:pt x="271780" y="0"/>
                  </a:ln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114" id="114"/>
          <p:cNvGrpSpPr/>
          <p:nvPr/>
        </p:nvGrpSpPr>
        <p:grpSpPr>
          <a:xfrm rot="0">
            <a:off x="7429258" y="5423932"/>
            <a:ext cx="1291364" cy="540024"/>
            <a:chOff x="0" y="0"/>
            <a:chExt cx="1721819" cy="720032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1721612" cy="720090"/>
            </a:xfrm>
            <a:custGeom>
              <a:avLst/>
              <a:gdLst/>
              <a:ahLst/>
              <a:cxnLst/>
              <a:rect r="r" b="b" t="t" l="l"/>
              <a:pathLst>
                <a:path h="720090" w="1721612">
                  <a:moveTo>
                    <a:pt x="1676654" y="0"/>
                  </a:moveTo>
                  <a:lnTo>
                    <a:pt x="0" y="242697"/>
                  </a:lnTo>
                  <a:lnTo>
                    <a:pt x="4064" y="297434"/>
                  </a:lnTo>
                  <a:lnTo>
                    <a:pt x="25400" y="637921"/>
                  </a:lnTo>
                  <a:lnTo>
                    <a:pt x="29464" y="692404"/>
                  </a:lnTo>
                  <a:lnTo>
                    <a:pt x="1721612" y="720090"/>
                  </a:lnTo>
                  <a:lnTo>
                    <a:pt x="1710182" y="530352"/>
                  </a:lnTo>
                  <a:lnTo>
                    <a:pt x="1688592" y="189865"/>
                  </a:lnTo>
                  <a:lnTo>
                    <a:pt x="1676654" y="0"/>
                  </a:ln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116" id="116"/>
          <p:cNvGrpSpPr/>
          <p:nvPr/>
        </p:nvGrpSpPr>
        <p:grpSpPr>
          <a:xfrm rot="0">
            <a:off x="8610369" y="5327113"/>
            <a:ext cx="234939" cy="732261"/>
            <a:chOff x="0" y="0"/>
            <a:chExt cx="313252" cy="976348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313309" cy="976376"/>
            </a:xfrm>
            <a:custGeom>
              <a:avLst/>
              <a:gdLst/>
              <a:ahLst/>
              <a:cxnLst/>
              <a:rect r="r" b="b" t="t" l="l"/>
              <a:pathLst>
                <a:path h="976376" w="313309">
                  <a:moveTo>
                    <a:pt x="252603" y="0"/>
                  </a:moveTo>
                  <a:lnTo>
                    <a:pt x="0" y="17653"/>
                  </a:lnTo>
                  <a:lnTo>
                    <a:pt x="60706" y="976376"/>
                  </a:lnTo>
                  <a:lnTo>
                    <a:pt x="313309" y="958723"/>
                  </a:lnTo>
                  <a:lnTo>
                    <a:pt x="252603" y="0"/>
                  </a:ln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118" id="118"/>
          <p:cNvGrpSpPr/>
          <p:nvPr/>
        </p:nvGrpSpPr>
        <p:grpSpPr>
          <a:xfrm rot="0">
            <a:off x="7539759" y="5532827"/>
            <a:ext cx="46211" cy="467566"/>
            <a:chOff x="0" y="0"/>
            <a:chExt cx="61614" cy="623421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-381" y="-254"/>
              <a:ext cx="65532" cy="626745"/>
            </a:xfrm>
            <a:custGeom>
              <a:avLst/>
              <a:gdLst/>
              <a:ahLst/>
              <a:cxnLst/>
              <a:rect r="r" b="b" t="t" l="l"/>
              <a:pathLst>
                <a:path h="626745" w="65532">
                  <a:moveTo>
                    <a:pt x="25781" y="12446"/>
                  </a:moveTo>
                  <a:lnTo>
                    <a:pt x="65024" y="612902"/>
                  </a:lnTo>
                  <a:cubicBezTo>
                    <a:pt x="65532" y="619887"/>
                    <a:pt x="60198" y="625983"/>
                    <a:pt x="53213" y="626364"/>
                  </a:cubicBezTo>
                  <a:cubicBezTo>
                    <a:pt x="46228" y="626745"/>
                    <a:pt x="40132" y="621538"/>
                    <a:pt x="39751" y="614553"/>
                  </a:cubicBezTo>
                  <a:lnTo>
                    <a:pt x="381" y="14097"/>
                  </a:lnTo>
                  <a:cubicBezTo>
                    <a:pt x="0" y="7112"/>
                    <a:pt x="5207" y="1016"/>
                    <a:pt x="12192" y="508"/>
                  </a:cubicBezTo>
                  <a:cubicBezTo>
                    <a:pt x="19177" y="0"/>
                    <a:pt x="25273" y="5334"/>
                    <a:pt x="25781" y="12446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20" id="120"/>
          <p:cNvGrpSpPr/>
          <p:nvPr/>
        </p:nvGrpSpPr>
        <p:grpSpPr>
          <a:xfrm rot="0">
            <a:off x="8590619" y="5321998"/>
            <a:ext cx="80796" cy="752718"/>
            <a:chOff x="0" y="0"/>
            <a:chExt cx="107727" cy="1003624"/>
          </a:xfrm>
        </p:grpSpPr>
        <p:sp>
          <p:nvSpPr>
            <p:cNvPr name="Freeform 121" id="121"/>
            <p:cNvSpPr/>
            <p:nvPr/>
          </p:nvSpPr>
          <p:spPr>
            <a:xfrm flipH="false" flipV="false" rot="0">
              <a:off x="-635" y="-508"/>
              <a:ext cx="115062" cy="1011047"/>
            </a:xfrm>
            <a:custGeom>
              <a:avLst/>
              <a:gdLst/>
              <a:ahLst/>
              <a:cxnLst/>
              <a:rect r="r" b="b" t="t" l="l"/>
              <a:pathLst>
                <a:path h="1011047" w="115062">
                  <a:moveTo>
                    <a:pt x="63500" y="986282"/>
                  </a:moveTo>
                  <a:lnTo>
                    <a:pt x="1016" y="27813"/>
                  </a:lnTo>
                  <a:cubicBezTo>
                    <a:pt x="0" y="13843"/>
                    <a:pt x="10668" y="1778"/>
                    <a:pt x="24638" y="889"/>
                  </a:cubicBezTo>
                  <a:cubicBezTo>
                    <a:pt x="38608" y="0"/>
                    <a:pt x="50673" y="10541"/>
                    <a:pt x="51689" y="24511"/>
                  </a:cubicBezTo>
                  <a:lnTo>
                    <a:pt x="114173" y="982980"/>
                  </a:lnTo>
                  <a:cubicBezTo>
                    <a:pt x="115062" y="996950"/>
                    <a:pt x="104521" y="1009015"/>
                    <a:pt x="90424" y="1010031"/>
                  </a:cubicBezTo>
                  <a:cubicBezTo>
                    <a:pt x="76327" y="1011047"/>
                    <a:pt x="64389" y="1000379"/>
                    <a:pt x="63373" y="986282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22" id="122"/>
          <p:cNvGrpSpPr/>
          <p:nvPr/>
        </p:nvGrpSpPr>
        <p:grpSpPr>
          <a:xfrm rot="0">
            <a:off x="5835801" y="4647772"/>
            <a:ext cx="1454137" cy="1597023"/>
            <a:chOff x="0" y="0"/>
            <a:chExt cx="1938849" cy="2129364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1938782" cy="2129282"/>
            </a:xfrm>
            <a:custGeom>
              <a:avLst/>
              <a:gdLst/>
              <a:ahLst/>
              <a:cxnLst/>
              <a:rect r="r" b="b" t="t" l="l"/>
              <a:pathLst>
                <a:path h="2129282" w="1938782">
                  <a:moveTo>
                    <a:pt x="1492758" y="0"/>
                  </a:moveTo>
                  <a:cubicBezTo>
                    <a:pt x="1492758" y="0"/>
                    <a:pt x="391287" y="156591"/>
                    <a:pt x="220980" y="299339"/>
                  </a:cubicBezTo>
                  <a:cubicBezTo>
                    <a:pt x="51054" y="442341"/>
                    <a:pt x="0" y="1089660"/>
                    <a:pt x="220980" y="1621790"/>
                  </a:cubicBezTo>
                  <a:cubicBezTo>
                    <a:pt x="365252" y="1973580"/>
                    <a:pt x="653923" y="2129282"/>
                    <a:pt x="954151" y="2129282"/>
                  </a:cubicBezTo>
                  <a:cubicBezTo>
                    <a:pt x="1109980" y="2129282"/>
                    <a:pt x="1268984" y="2087372"/>
                    <a:pt x="1412494" y="2009013"/>
                  </a:cubicBezTo>
                  <a:cubicBezTo>
                    <a:pt x="1831086" y="1778381"/>
                    <a:pt x="1821434" y="1253998"/>
                    <a:pt x="1821434" y="1253998"/>
                  </a:cubicBezTo>
                  <a:cubicBezTo>
                    <a:pt x="1821434" y="1253998"/>
                    <a:pt x="1938782" y="1212850"/>
                    <a:pt x="1915287" y="1136650"/>
                  </a:cubicBezTo>
                  <a:cubicBezTo>
                    <a:pt x="1897634" y="1077849"/>
                    <a:pt x="1797939" y="1075944"/>
                    <a:pt x="1797939" y="1075944"/>
                  </a:cubicBezTo>
                  <a:cubicBezTo>
                    <a:pt x="1821561" y="225044"/>
                    <a:pt x="1492758" y="0"/>
                    <a:pt x="1492758" y="0"/>
                  </a:cubicBezTo>
                  <a:close/>
                </a:path>
              </a:pathLst>
            </a:custGeom>
            <a:solidFill>
              <a:srgbClr val="BD7157"/>
            </a:solidFill>
          </p:spPr>
        </p:sp>
      </p:grpSp>
      <p:sp>
        <p:nvSpPr>
          <p:cNvPr name="Freeform 124" id="124"/>
          <p:cNvSpPr/>
          <p:nvPr/>
        </p:nvSpPr>
        <p:spPr>
          <a:xfrm flipH="false" flipV="false" rot="0">
            <a:off x="5332445" y="4551754"/>
            <a:ext cx="1945264" cy="1817322"/>
          </a:xfrm>
          <a:custGeom>
            <a:avLst/>
            <a:gdLst/>
            <a:ahLst/>
            <a:cxnLst/>
            <a:rect r="r" b="b" t="t" l="l"/>
            <a:pathLst>
              <a:path h="1817322" w="1945264">
                <a:moveTo>
                  <a:pt x="0" y="0"/>
                </a:moveTo>
                <a:lnTo>
                  <a:pt x="1945264" y="0"/>
                </a:lnTo>
                <a:lnTo>
                  <a:pt x="1945264" y="1817323"/>
                </a:lnTo>
                <a:lnTo>
                  <a:pt x="0" y="1817323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5" id="125"/>
          <p:cNvGrpSpPr/>
          <p:nvPr/>
        </p:nvGrpSpPr>
        <p:grpSpPr>
          <a:xfrm rot="0">
            <a:off x="6167361" y="5516945"/>
            <a:ext cx="406734" cy="351196"/>
            <a:chOff x="0" y="0"/>
            <a:chExt cx="542312" cy="468261"/>
          </a:xfrm>
        </p:grpSpPr>
        <p:sp>
          <p:nvSpPr>
            <p:cNvPr name="Freeform 126" id="126"/>
            <p:cNvSpPr/>
            <p:nvPr/>
          </p:nvSpPr>
          <p:spPr>
            <a:xfrm flipH="false" flipV="false" rot="0">
              <a:off x="254" y="0"/>
              <a:ext cx="541782" cy="467995"/>
            </a:xfrm>
            <a:custGeom>
              <a:avLst/>
              <a:gdLst/>
              <a:ahLst/>
              <a:cxnLst/>
              <a:rect r="r" b="b" t="t" l="l"/>
              <a:pathLst>
                <a:path h="467995" w="541782">
                  <a:moveTo>
                    <a:pt x="264414" y="0"/>
                  </a:moveTo>
                  <a:cubicBezTo>
                    <a:pt x="158242" y="0"/>
                    <a:pt x="62611" y="66040"/>
                    <a:pt x="35052" y="169418"/>
                  </a:cubicBezTo>
                  <a:cubicBezTo>
                    <a:pt x="0" y="294767"/>
                    <a:pt x="78105" y="423926"/>
                    <a:pt x="209296" y="459232"/>
                  </a:cubicBezTo>
                  <a:cubicBezTo>
                    <a:pt x="232029" y="465074"/>
                    <a:pt x="255016" y="467995"/>
                    <a:pt x="277241" y="467995"/>
                  </a:cubicBezTo>
                  <a:cubicBezTo>
                    <a:pt x="383667" y="467995"/>
                    <a:pt x="479298" y="401955"/>
                    <a:pt x="506603" y="298577"/>
                  </a:cubicBezTo>
                  <a:cubicBezTo>
                    <a:pt x="541782" y="173482"/>
                    <a:pt x="463423" y="44323"/>
                    <a:pt x="332486" y="9144"/>
                  </a:cubicBezTo>
                  <a:cubicBezTo>
                    <a:pt x="309753" y="2921"/>
                    <a:pt x="286766" y="0"/>
                    <a:pt x="264414" y="0"/>
                  </a:cubicBezTo>
                  <a:close/>
                </a:path>
              </a:pathLst>
            </a:custGeom>
            <a:solidFill>
              <a:srgbClr val="BD7157"/>
            </a:solidFill>
          </p:spPr>
        </p:sp>
      </p:grpSp>
      <p:sp>
        <p:nvSpPr>
          <p:cNvPr name="Freeform 127" id="127"/>
          <p:cNvSpPr/>
          <p:nvPr/>
        </p:nvSpPr>
        <p:spPr>
          <a:xfrm flipH="false" flipV="false" rot="0">
            <a:off x="6293899" y="5587150"/>
            <a:ext cx="144637" cy="166683"/>
          </a:xfrm>
          <a:custGeom>
            <a:avLst/>
            <a:gdLst/>
            <a:ahLst/>
            <a:cxnLst/>
            <a:rect r="r" b="b" t="t" l="l"/>
            <a:pathLst>
              <a:path h="166683" w="144637">
                <a:moveTo>
                  <a:pt x="0" y="0"/>
                </a:moveTo>
                <a:lnTo>
                  <a:pt x="144637" y="0"/>
                </a:lnTo>
                <a:lnTo>
                  <a:pt x="144637" y="166684"/>
                </a:lnTo>
                <a:lnTo>
                  <a:pt x="0" y="166684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8" id="128"/>
          <p:cNvGrpSpPr/>
          <p:nvPr/>
        </p:nvGrpSpPr>
        <p:grpSpPr>
          <a:xfrm rot="0">
            <a:off x="6886861" y="5309922"/>
            <a:ext cx="195754" cy="187130"/>
            <a:chOff x="0" y="0"/>
            <a:chExt cx="261005" cy="249507"/>
          </a:xfrm>
        </p:grpSpPr>
        <p:sp>
          <p:nvSpPr>
            <p:cNvPr name="Freeform 129" id="129"/>
            <p:cNvSpPr/>
            <p:nvPr/>
          </p:nvSpPr>
          <p:spPr>
            <a:xfrm flipH="false" flipV="false" rot="0">
              <a:off x="0" y="0"/>
              <a:ext cx="264160" cy="252349"/>
            </a:xfrm>
            <a:custGeom>
              <a:avLst/>
              <a:gdLst/>
              <a:ahLst/>
              <a:cxnLst/>
              <a:rect r="r" b="b" t="t" l="l"/>
              <a:pathLst>
                <a:path h="252349" w="264160">
                  <a:moveTo>
                    <a:pt x="0" y="239649"/>
                  </a:moveTo>
                  <a:cubicBezTo>
                    <a:pt x="0" y="115697"/>
                    <a:pt x="52578" y="0"/>
                    <a:pt x="132207" y="0"/>
                  </a:cubicBezTo>
                  <a:lnTo>
                    <a:pt x="132207" y="12700"/>
                  </a:lnTo>
                  <a:lnTo>
                    <a:pt x="132207" y="0"/>
                  </a:lnTo>
                  <a:cubicBezTo>
                    <a:pt x="209677" y="0"/>
                    <a:pt x="264160" y="115570"/>
                    <a:pt x="264160" y="239649"/>
                  </a:cubicBezTo>
                  <a:cubicBezTo>
                    <a:pt x="264160" y="246634"/>
                    <a:pt x="258445" y="252349"/>
                    <a:pt x="251460" y="252349"/>
                  </a:cubicBezTo>
                  <a:cubicBezTo>
                    <a:pt x="244475" y="252349"/>
                    <a:pt x="238760" y="246634"/>
                    <a:pt x="238760" y="239649"/>
                  </a:cubicBezTo>
                  <a:cubicBezTo>
                    <a:pt x="238633" y="113411"/>
                    <a:pt x="183642" y="25400"/>
                    <a:pt x="132207" y="25400"/>
                  </a:cubicBezTo>
                  <a:cubicBezTo>
                    <a:pt x="78740" y="25400"/>
                    <a:pt x="25400" y="113284"/>
                    <a:pt x="25400" y="239649"/>
                  </a:cubicBezTo>
                  <a:cubicBezTo>
                    <a:pt x="25400" y="246634"/>
                    <a:pt x="19685" y="252349"/>
                    <a:pt x="12700" y="252349"/>
                  </a:cubicBezTo>
                  <a:cubicBezTo>
                    <a:pt x="5715" y="252349"/>
                    <a:pt x="0" y="246634"/>
                    <a:pt x="0" y="239649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30" id="130"/>
          <p:cNvGrpSpPr/>
          <p:nvPr/>
        </p:nvGrpSpPr>
        <p:grpSpPr>
          <a:xfrm rot="0">
            <a:off x="6907757" y="5211947"/>
            <a:ext cx="137926" cy="77786"/>
            <a:chOff x="0" y="0"/>
            <a:chExt cx="183901" cy="103715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-3429" y="-3175"/>
              <a:ext cx="196723" cy="116332"/>
            </a:xfrm>
            <a:custGeom>
              <a:avLst/>
              <a:gdLst/>
              <a:ahLst/>
              <a:cxnLst/>
              <a:rect r="r" b="b" t="t" l="l"/>
              <a:pathLst>
                <a:path h="116332" w="196723">
                  <a:moveTo>
                    <a:pt x="38735" y="5461"/>
                  </a:moveTo>
                  <a:lnTo>
                    <a:pt x="177673" y="64008"/>
                  </a:lnTo>
                  <a:cubicBezTo>
                    <a:pt x="190627" y="69469"/>
                    <a:pt x="196723" y="84328"/>
                    <a:pt x="191262" y="97282"/>
                  </a:cubicBezTo>
                  <a:cubicBezTo>
                    <a:pt x="185801" y="110236"/>
                    <a:pt x="170942" y="116332"/>
                    <a:pt x="157988" y="110871"/>
                  </a:cubicBezTo>
                  <a:lnTo>
                    <a:pt x="18923" y="52197"/>
                  </a:lnTo>
                  <a:cubicBezTo>
                    <a:pt x="6096" y="46863"/>
                    <a:pt x="0" y="31877"/>
                    <a:pt x="5461" y="18923"/>
                  </a:cubicBezTo>
                  <a:cubicBezTo>
                    <a:pt x="10922" y="5969"/>
                    <a:pt x="25781" y="0"/>
                    <a:pt x="38735" y="5461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32" id="132"/>
          <p:cNvGrpSpPr/>
          <p:nvPr/>
        </p:nvGrpSpPr>
        <p:grpSpPr>
          <a:xfrm rot="0">
            <a:off x="6683947" y="5510530"/>
            <a:ext cx="271624" cy="273020"/>
            <a:chOff x="0" y="0"/>
            <a:chExt cx="362165" cy="364026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361823" cy="363982"/>
            </a:xfrm>
            <a:custGeom>
              <a:avLst/>
              <a:gdLst/>
              <a:ahLst/>
              <a:cxnLst/>
              <a:rect r="r" b="b" t="t" l="l"/>
              <a:pathLst>
                <a:path h="363982" w="361823">
                  <a:moveTo>
                    <a:pt x="179832" y="0"/>
                  </a:moveTo>
                  <a:cubicBezTo>
                    <a:pt x="80137" y="0"/>
                    <a:pt x="0" y="82296"/>
                    <a:pt x="0" y="181991"/>
                  </a:cubicBezTo>
                  <a:cubicBezTo>
                    <a:pt x="0" y="281686"/>
                    <a:pt x="80137" y="363982"/>
                    <a:pt x="179832" y="363982"/>
                  </a:cubicBezTo>
                  <a:cubicBezTo>
                    <a:pt x="281686" y="363982"/>
                    <a:pt x="361823" y="281686"/>
                    <a:pt x="361823" y="181991"/>
                  </a:cubicBezTo>
                  <a:cubicBezTo>
                    <a:pt x="361823" y="82296"/>
                    <a:pt x="281686" y="0"/>
                    <a:pt x="179832" y="0"/>
                  </a:cubicBezTo>
                  <a:close/>
                </a:path>
              </a:pathLst>
            </a:custGeom>
            <a:solidFill>
              <a:srgbClr val="AD5B45"/>
            </a:solidFill>
          </p:spPr>
        </p:sp>
      </p:grpSp>
      <p:grpSp>
        <p:nvGrpSpPr>
          <p:cNvPr name="Group 134" id="134"/>
          <p:cNvGrpSpPr/>
          <p:nvPr/>
        </p:nvGrpSpPr>
        <p:grpSpPr>
          <a:xfrm rot="0">
            <a:off x="6985085" y="5717848"/>
            <a:ext cx="184128" cy="118173"/>
            <a:chOff x="0" y="0"/>
            <a:chExt cx="245504" cy="157564"/>
          </a:xfrm>
        </p:grpSpPr>
        <p:sp>
          <p:nvSpPr>
            <p:cNvPr name="Freeform 135" id="135"/>
            <p:cNvSpPr/>
            <p:nvPr/>
          </p:nvSpPr>
          <p:spPr>
            <a:xfrm flipH="false" flipV="false" rot="0">
              <a:off x="-1651" y="-1778"/>
              <a:ext cx="251206" cy="139954"/>
            </a:xfrm>
            <a:custGeom>
              <a:avLst/>
              <a:gdLst/>
              <a:ahLst/>
              <a:cxnLst/>
              <a:rect r="r" b="b" t="t" l="l"/>
              <a:pathLst>
                <a:path h="139954" w="251206">
                  <a:moveTo>
                    <a:pt x="26162" y="9652"/>
                  </a:moveTo>
                  <a:cubicBezTo>
                    <a:pt x="25781" y="8890"/>
                    <a:pt x="68580" y="114554"/>
                    <a:pt x="196596" y="114554"/>
                  </a:cubicBezTo>
                  <a:cubicBezTo>
                    <a:pt x="208788" y="114554"/>
                    <a:pt x="221742" y="113665"/>
                    <a:pt x="235712" y="111506"/>
                  </a:cubicBezTo>
                  <a:cubicBezTo>
                    <a:pt x="242697" y="110490"/>
                    <a:pt x="249174" y="115189"/>
                    <a:pt x="250190" y="122174"/>
                  </a:cubicBezTo>
                  <a:cubicBezTo>
                    <a:pt x="251206" y="129159"/>
                    <a:pt x="246507" y="135636"/>
                    <a:pt x="239522" y="136652"/>
                  </a:cubicBezTo>
                  <a:cubicBezTo>
                    <a:pt x="224409" y="138938"/>
                    <a:pt x="210185" y="139954"/>
                    <a:pt x="196723" y="139954"/>
                  </a:cubicBezTo>
                  <a:cubicBezTo>
                    <a:pt x="51689" y="139954"/>
                    <a:pt x="2921" y="20066"/>
                    <a:pt x="2540" y="19304"/>
                  </a:cubicBezTo>
                  <a:cubicBezTo>
                    <a:pt x="0" y="12700"/>
                    <a:pt x="3048" y="5334"/>
                    <a:pt x="9525" y="2667"/>
                  </a:cubicBezTo>
                  <a:cubicBezTo>
                    <a:pt x="16002" y="0"/>
                    <a:pt x="23368" y="3175"/>
                    <a:pt x="26035" y="9652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36" id="136"/>
          <p:cNvGrpSpPr/>
          <p:nvPr/>
        </p:nvGrpSpPr>
        <p:grpSpPr>
          <a:xfrm rot="0">
            <a:off x="5363317" y="3849562"/>
            <a:ext cx="1801935" cy="1780038"/>
            <a:chOff x="0" y="0"/>
            <a:chExt cx="2402580" cy="2373384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254"/>
              <a:ext cx="2402586" cy="2372868"/>
            </a:xfrm>
            <a:custGeom>
              <a:avLst/>
              <a:gdLst/>
              <a:ahLst/>
              <a:cxnLst/>
              <a:rect r="r" b="b" t="t" l="l"/>
              <a:pathLst>
                <a:path h="2372868" w="2402586">
                  <a:moveTo>
                    <a:pt x="301498" y="0"/>
                  </a:moveTo>
                  <a:lnTo>
                    <a:pt x="0" y="2372868"/>
                  </a:lnTo>
                  <a:lnTo>
                    <a:pt x="2402586" y="946658"/>
                  </a:lnTo>
                  <a:lnTo>
                    <a:pt x="301498" y="0"/>
                  </a:lnTo>
                  <a:close/>
                </a:path>
              </a:pathLst>
            </a:custGeom>
            <a:solidFill>
              <a:srgbClr val="FF795E"/>
            </a:solidFill>
          </p:spPr>
        </p:sp>
      </p:grpSp>
      <p:grpSp>
        <p:nvGrpSpPr>
          <p:cNvPr name="Group 138" id="138"/>
          <p:cNvGrpSpPr/>
          <p:nvPr/>
        </p:nvGrpSpPr>
        <p:grpSpPr>
          <a:xfrm rot="0">
            <a:off x="5533956" y="4049462"/>
            <a:ext cx="147443" cy="1286223"/>
            <a:chOff x="0" y="0"/>
            <a:chExt cx="196590" cy="1714963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-762" y="-381"/>
              <a:ext cx="201168" cy="1718818"/>
            </a:xfrm>
            <a:custGeom>
              <a:avLst/>
              <a:gdLst/>
              <a:ahLst/>
              <a:cxnLst/>
              <a:rect r="r" b="b" t="t" l="l"/>
              <a:pathLst>
                <a:path h="1718818" w="201168">
                  <a:moveTo>
                    <a:pt x="200406" y="14605"/>
                  </a:moveTo>
                  <a:lnTo>
                    <a:pt x="26035" y="1706753"/>
                  </a:lnTo>
                  <a:cubicBezTo>
                    <a:pt x="25273" y="1713738"/>
                    <a:pt x="19050" y="1718818"/>
                    <a:pt x="12065" y="1718056"/>
                  </a:cubicBezTo>
                  <a:cubicBezTo>
                    <a:pt x="5080" y="1717294"/>
                    <a:pt x="0" y="1711071"/>
                    <a:pt x="762" y="1704086"/>
                  </a:cubicBezTo>
                  <a:lnTo>
                    <a:pt x="175133" y="12065"/>
                  </a:lnTo>
                  <a:cubicBezTo>
                    <a:pt x="175895" y="5080"/>
                    <a:pt x="182118" y="0"/>
                    <a:pt x="189103" y="762"/>
                  </a:cubicBezTo>
                  <a:cubicBezTo>
                    <a:pt x="196088" y="1524"/>
                    <a:pt x="201168" y="7747"/>
                    <a:pt x="200406" y="14732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40" id="140"/>
          <p:cNvGrpSpPr/>
          <p:nvPr/>
        </p:nvGrpSpPr>
        <p:grpSpPr>
          <a:xfrm rot="0">
            <a:off x="5105124" y="4301387"/>
            <a:ext cx="2198045" cy="1593614"/>
            <a:chOff x="0" y="0"/>
            <a:chExt cx="2930726" cy="2124819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254"/>
              <a:ext cx="2930779" cy="2124583"/>
            </a:xfrm>
            <a:custGeom>
              <a:avLst/>
              <a:gdLst/>
              <a:ahLst/>
              <a:cxnLst/>
              <a:rect r="r" b="b" t="t" l="l"/>
              <a:pathLst>
                <a:path h="2124583" w="2930779">
                  <a:moveTo>
                    <a:pt x="2788031" y="0"/>
                  </a:moveTo>
                  <a:lnTo>
                    <a:pt x="0" y="1649095"/>
                  </a:lnTo>
                  <a:lnTo>
                    <a:pt x="450088" y="2124583"/>
                  </a:lnTo>
                  <a:lnTo>
                    <a:pt x="2930779" y="672973"/>
                  </a:lnTo>
                  <a:lnTo>
                    <a:pt x="2788031" y="0"/>
                  </a:lnTo>
                  <a:close/>
                </a:path>
              </a:pathLst>
            </a:custGeom>
            <a:solidFill>
              <a:srgbClr val="FFBE3C"/>
            </a:solidFill>
          </p:spPr>
        </p:sp>
      </p:grpSp>
      <p:grpSp>
        <p:nvGrpSpPr>
          <p:cNvPr name="Group 142" id="142"/>
          <p:cNvGrpSpPr/>
          <p:nvPr/>
        </p:nvGrpSpPr>
        <p:grpSpPr>
          <a:xfrm rot="0">
            <a:off x="5394637" y="4734818"/>
            <a:ext cx="1849550" cy="1073341"/>
            <a:chOff x="0" y="0"/>
            <a:chExt cx="2466067" cy="1431121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-1905" y="-1905"/>
              <a:ext cx="2472690" cy="1437640"/>
            </a:xfrm>
            <a:custGeom>
              <a:avLst/>
              <a:gdLst/>
              <a:ahLst/>
              <a:cxnLst/>
              <a:rect r="r" b="b" t="t" l="l"/>
              <a:pathLst>
                <a:path h="1437640" w="2472690">
                  <a:moveTo>
                    <a:pt x="8255" y="1412113"/>
                  </a:moveTo>
                  <a:lnTo>
                    <a:pt x="2451735" y="3556"/>
                  </a:lnTo>
                  <a:cubicBezTo>
                    <a:pt x="2457831" y="0"/>
                    <a:pt x="2465578" y="2159"/>
                    <a:pt x="2469134" y="8255"/>
                  </a:cubicBezTo>
                  <a:cubicBezTo>
                    <a:pt x="2472690" y="14351"/>
                    <a:pt x="2470531" y="22098"/>
                    <a:pt x="2464435" y="25654"/>
                  </a:cubicBezTo>
                  <a:lnTo>
                    <a:pt x="20955" y="1434084"/>
                  </a:lnTo>
                  <a:cubicBezTo>
                    <a:pt x="14859" y="1437640"/>
                    <a:pt x="7112" y="1435481"/>
                    <a:pt x="3556" y="1429385"/>
                  </a:cubicBezTo>
                  <a:cubicBezTo>
                    <a:pt x="0" y="1423289"/>
                    <a:pt x="2159" y="1415542"/>
                    <a:pt x="8255" y="1411986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44" id="144"/>
          <p:cNvSpPr/>
          <p:nvPr/>
        </p:nvSpPr>
        <p:spPr>
          <a:xfrm flipH="false" flipV="false" rot="0">
            <a:off x="7275104" y="5631404"/>
            <a:ext cx="710431" cy="666312"/>
          </a:xfrm>
          <a:custGeom>
            <a:avLst/>
            <a:gdLst/>
            <a:ahLst/>
            <a:cxnLst/>
            <a:rect r="r" b="b" t="t" l="l"/>
            <a:pathLst>
              <a:path h="666312" w="710431">
                <a:moveTo>
                  <a:pt x="0" y="0"/>
                </a:moveTo>
                <a:lnTo>
                  <a:pt x="710431" y="0"/>
                </a:lnTo>
                <a:lnTo>
                  <a:pt x="710431" y="666311"/>
                </a:lnTo>
                <a:lnTo>
                  <a:pt x="0" y="666311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5" id="145"/>
          <p:cNvSpPr/>
          <p:nvPr/>
        </p:nvSpPr>
        <p:spPr>
          <a:xfrm flipH="false" flipV="false" rot="0">
            <a:off x="7824412" y="5817473"/>
            <a:ext cx="128399" cy="194546"/>
          </a:xfrm>
          <a:custGeom>
            <a:avLst/>
            <a:gdLst/>
            <a:ahLst/>
            <a:cxnLst/>
            <a:rect r="r" b="b" t="t" l="l"/>
            <a:pathLst>
              <a:path h="194546" w="128399">
                <a:moveTo>
                  <a:pt x="0" y="0"/>
                </a:moveTo>
                <a:lnTo>
                  <a:pt x="128398" y="0"/>
                </a:lnTo>
                <a:lnTo>
                  <a:pt x="128398" y="194546"/>
                </a:lnTo>
                <a:lnTo>
                  <a:pt x="0" y="194546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6" id="146"/>
          <p:cNvGrpSpPr/>
          <p:nvPr/>
        </p:nvGrpSpPr>
        <p:grpSpPr>
          <a:xfrm rot="0">
            <a:off x="7777305" y="5747114"/>
            <a:ext cx="143233" cy="159267"/>
            <a:chOff x="0" y="0"/>
            <a:chExt cx="190977" cy="212356"/>
          </a:xfrm>
        </p:grpSpPr>
        <p:sp>
          <p:nvSpPr>
            <p:cNvPr name="Freeform 147" id="147"/>
            <p:cNvSpPr/>
            <p:nvPr/>
          </p:nvSpPr>
          <p:spPr>
            <a:xfrm flipH="false" flipV="false" rot="0">
              <a:off x="-1270" y="-1143"/>
              <a:ext cx="196469" cy="218313"/>
            </a:xfrm>
            <a:custGeom>
              <a:avLst/>
              <a:gdLst/>
              <a:ahLst/>
              <a:cxnLst/>
              <a:rect r="r" b="b" t="t" l="l"/>
              <a:pathLst>
                <a:path h="218313" w="196469">
                  <a:moveTo>
                    <a:pt x="6477" y="193802"/>
                  </a:moveTo>
                  <a:cubicBezTo>
                    <a:pt x="73914" y="142113"/>
                    <a:pt x="155829" y="66294"/>
                    <a:pt x="170053" y="10922"/>
                  </a:cubicBezTo>
                  <a:cubicBezTo>
                    <a:pt x="171831" y="4191"/>
                    <a:pt x="178689" y="0"/>
                    <a:pt x="185547" y="1778"/>
                  </a:cubicBezTo>
                  <a:cubicBezTo>
                    <a:pt x="192405" y="3556"/>
                    <a:pt x="196469" y="10414"/>
                    <a:pt x="194691" y="17272"/>
                  </a:cubicBezTo>
                  <a:cubicBezTo>
                    <a:pt x="177927" y="82677"/>
                    <a:pt x="87630" y="163576"/>
                    <a:pt x="21971" y="213995"/>
                  </a:cubicBezTo>
                  <a:cubicBezTo>
                    <a:pt x="16383" y="218313"/>
                    <a:pt x="8382" y="217170"/>
                    <a:pt x="4191" y="211709"/>
                  </a:cubicBezTo>
                  <a:cubicBezTo>
                    <a:pt x="0" y="206248"/>
                    <a:pt x="1016" y="198120"/>
                    <a:pt x="6477" y="193929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48" id="148"/>
          <p:cNvGrpSpPr/>
          <p:nvPr/>
        </p:nvGrpSpPr>
        <p:grpSpPr>
          <a:xfrm rot="0">
            <a:off x="5580414" y="5799585"/>
            <a:ext cx="2102826" cy="1574372"/>
            <a:chOff x="0" y="0"/>
            <a:chExt cx="2803769" cy="2099162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254" y="0"/>
              <a:ext cx="2803398" cy="2099183"/>
            </a:xfrm>
            <a:custGeom>
              <a:avLst/>
              <a:gdLst/>
              <a:ahLst/>
              <a:cxnLst/>
              <a:rect r="r" b="b" t="t" l="l"/>
              <a:pathLst>
                <a:path h="2099183" w="2803398">
                  <a:moveTo>
                    <a:pt x="2351532" y="0"/>
                  </a:moveTo>
                  <a:cubicBezTo>
                    <a:pt x="2351532" y="0"/>
                    <a:pt x="2157730" y="64643"/>
                    <a:pt x="1832991" y="178054"/>
                  </a:cubicBezTo>
                  <a:cubicBezTo>
                    <a:pt x="1641348" y="244602"/>
                    <a:pt x="1377315" y="328803"/>
                    <a:pt x="1101471" y="438404"/>
                  </a:cubicBezTo>
                  <a:cubicBezTo>
                    <a:pt x="361950" y="731774"/>
                    <a:pt x="0" y="1760855"/>
                    <a:pt x="0" y="1760855"/>
                  </a:cubicBezTo>
                  <a:cubicBezTo>
                    <a:pt x="0" y="1760855"/>
                    <a:pt x="950722" y="2017141"/>
                    <a:pt x="1617853" y="2099183"/>
                  </a:cubicBezTo>
                  <a:lnTo>
                    <a:pt x="1680337" y="1416304"/>
                  </a:lnTo>
                  <a:cubicBezTo>
                    <a:pt x="2081530" y="1162177"/>
                    <a:pt x="2803398" y="592836"/>
                    <a:pt x="2803398" y="592836"/>
                  </a:cubicBezTo>
                  <a:lnTo>
                    <a:pt x="2351532" y="0"/>
                  </a:lnTo>
                  <a:close/>
                </a:path>
              </a:pathLst>
            </a:custGeom>
            <a:solidFill>
              <a:srgbClr val="9CDBD1"/>
            </a:solidFill>
          </p:spPr>
        </p:sp>
      </p:grpSp>
      <p:sp>
        <p:nvSpPr>
          <p:cNvPr name="Freeform 150" id="150"/>
          <p:cNvSpPr/>
          <p:nvPr/>
        </p:nvSpPr>
        <p:spPr>
          <a:xfrm flipH="false" flipV="false" rot="0">
            <a:off x="6102612" y="6419192"/>
            <a:ext cx="309911" cy="252573"/>
          </a:xfrm>
          <a:custGeom>
            <a:avLst/>
            <a:gdLst/>
            <a:ahLst/>
            <a:cxnLst/>
            <a:rect r="r" b="b" t="t" l="l"/>
            <a:pathLst>
              <a:path h="252573" w="309911">
                <a:moveTo>
                  <a:pt x="0" y="0"/>
                </a:moveTo>
                <a:lnTo>
                  <a:pt x="309911" y="0"/>
                </a:lnTo>
                <a:lnTo>
                  <a:pt x="309911" y="252573"/>
                </a:lnTo>
                <a:lnTo>
                  <a:pt x="0" y="252573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1" id="151"/>
          <p:cNvGrpSpPr/>
          <p:nvPr/>
        </p:nvGrpSpPr>
        <p:grpSpPr>
          <a:xfrm rot="0">
            <a:off x="6353790" y="6603209"/>
            <a:ext cx="39691" cy="34477"/>
            <a:chOff x="0" y="0"/>
            <a:chExt cx="52922" cy="45970"/>
          </a:xfrm>
        </p:grpSpPr>
        <p:sp>
          <p:nvSpPr>
            <p:cNvPr name="Freeform 152" id="152"/>
            <p:cNvSpPr/>
            <p:nvPr/>
          </p:nvSpPr>
          <p:spPr>
            <a:xfrm flipH="false" flipV="false" rot="0">
              <a:off x="0" y="254"/>
              <a:ext cx="52959" cy="45720"/>
            </a:xfrm>
            <a:custGeom>
              <a:avLst/>
              <a:gdLst/>
              <a:ahLst/>
              <a:cxnLst/>
              <a:rect r="r" b="b" t="t" l="l"/>
              <a:pathLst>
                <a:path h="45720" w="52959">
                  <a:moveTo>
                    <a:pt x="27305" y="0"/>
                  </a:moveTo>
                  <a:cubicBezTo>
                    <a:pt x="24130" y="0"/>
                    <a:pt x="20828" y="762"/>
                    <a:pt x="17653" y="2413"/>
                  </a:cubicBezTo>
                  <a:cubicBezTo>
                    <a:pt x="5842" y="6223"/>
                    <a:pt x="0" y="19812"/>
                    <a:pt x="5842" y="31496"/>
                  </a:cubicBezTo>
                  <a:cubicBezTo>
                    <a:pt x="8763" y="40259"/>
                    <a:pt x="16764" y="45720"/>
                    <a:pt x="25654" y="45720"/>
                  </a:cubicBezTo>
                  <a:cubicBezTo>
                    <a:pt x="28829" y="45720"/>
                    <a:pt x="32131" y="44958"/>
                    <a:pt x="35306" y="43307"/>
                  </a:cubicBezTo>
                  <a:cubicBezTo>
                    <a:pt x="47117" y="39624"/>
                    <a:pt x="52959" y="25654"/>
                    <a:pt x="47117" y="13970"/>
                  </a:cubicBezTo>
                  <a:cubicBezTo>
                    <a:pt x="44069" y="5334"/>
                    <a:pt x="36068" y="0"/>
                    <a:pt x="27305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53" id="153"/>
          <p:cNvSpPr/>
          <p:nvPr/>
        </p:nvSpPr>
        <p:spPr>
          <a:xfrm flipH="false" flipV="false" rot="0">
            <a:off x="6223090" y="6828320"/>
            <a:ext cx="256990" cy="332955"/>
          </a:xfrm>
          <a:custGeom>
            <a:avLst/>
            <a:gdLst/>
            <a:ahLst/>
            <a:cxnLst/>
            <a:rect r="r" b="b" t="t" l="l"/>
            <a:pathLst>
              <a:path h="332955" w="256990">
                <a:moveTo>
                  <a:pt x="0" y="0"/>
                </a:moveTo>
                <a:lnTo>
                  <a:pt x="256991" y="0"/>
                </a:lnTo>
                <a:lnTo>
                  <a:pt x="256991" y="332955"/>
                </a:lnTo>
                <a:lnTo>
                  <a:pt x="0" y="332955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4" id="154"/>
          <p:cNvGrpSpPr/>
          <p:nvPr/>
        </p:nvGrpSpPr>
        <p:grpSpPr>
          <a:xfrm rot="0">
            <a:off x="6273005" y="6857184"/>
            <a:ext cx="38288" cy="34878"/>
            <a:chOff x="0" y="0"/>
            <a:chExt cx="51051" cy="46504"/>
          </a:xfrm>
        </p:grpSpPr>
        <p:sp>
          <p:nvSpPr>
            <p:cNvPr name="Freeform 155" id="155"/>
            <p:cNvSpPr/>
            <p:nvPr/>
          </p:nvSpPr>
          <p:spPr>
            <a:xfrm flipH="false" flipV="false" rot="0">
              <a:off x="254" y="0"/>
              <a:ext cx="50800" cy="46482"/>
            </a:xfrm>
            <a:custGeom>
              <a:avLst/>
              <a:gdLst/>
              <a:ahLst/>
              <a:cxnLst/>
              <a:rect r="r" b="b" t="t" l="l"/>
              <a:pathLst>
                <a:path h="46482" w="50800">
                  <a:moveTo>
                    <a:pt x="26797" y="0"/>
                  </a:moveTo>
                  <a:cubicBezTo>
                    <a:pt x="16256" y="0"/>
                    <a:pt x="5588" y="6096"/>
                    <a:pt x="3810" y="17907"/>
                  </a:cubicBezTo>
                  <a:cubicBezTo>
                    <a:pt x="0" y="29718"/>
                    <a:pt x="7747" y="41402"/>
                    <a:pt x="19558" y="45466"/>
                  </a:cubicBezTo>
                  <a:cubicBezTo>
                    <a:pt x="21717" y="45974"/>
                    <a:pt x="23622" y="46482"/>
                    <a:pt x="25654" y="46482"/>
                  </a:cubicBezTo>
                  <a:cubicBezTo>
                    <a:pt x="35052" y="46482"/>
                    <a:pt x="43561" y="39243"/>
                    <a:pt x="46736" y="29591"/>
                  </a:cubicBezTo>
                  <a:cubicBezTo>
                    <a:pt x="50800" y="16002"/>
                    <a:pt x="43053" y="4191"/>
                    <a:pt x="31242" y="508"/>
                  </a:cubicBezTo>
                  <a:cubicBezTo>
                    <a:pt x="29718" y="254"/>
                    <a:pt x="28321" y="0"/>
                    <a:pt x="26797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56" id="156"/>
          <p:cNvGrpSpPr/>
          <p:nvPr/>
        </p:nvGrpSpPr>
        <p:grpSpPr>
          <a:xfrm rot="0">
            <a:off x="5716928" y="6995098"/>
            <a:ext cx="268616" cy="314312"/>
            <a:chOff x="0" y="0"/>
            <a:chExt cx="358155" cy="419083"/>
          </a:xfrm>
        </p:grpSpPr>
        <p:sp>
          <p:nvSpPr>
            <p:cNvPr name="Freeform 157" id="157"/>
            <p:cNvSpPr/>
            <p:nvPr/>
          </p:nvSpPr>
          <p:spPr>
            <a:xfrm flipH="false" flipV="false" rot="0">
              <a:off x="0" y="0"/>
              <a:ext cx="358140" cy="419100"/>
            </a:xfrm>
            <a:custGeom>
              <a:avLst/>
              <a:gdLst/>
              <a:ahLst/>
              <a:cxnLst/>
              <a:rect r="r" b="b" t="t" l="l"/>
              <a:pathLst>
                <a:path h="419100" w="358140">
                  <a:moveTo>
                    <a:pt x="269367" y="0"/>
                  </a:moveTo>
                  <a:cubicBezTo>
                    <a:pt x="263525" y="0"/>
                    <a:pt x="257556" y="1651"/>
                    <a:pt x="252476" y="4318"/>
                  </a:cubicBezTo>
                  <a:cubicBezTo>
                    <a:pt x="80391" y="94361"/>
                    <a:pt x="123444" y="242951"/>
                    <a:pt x="123444" y="242951"/>
                  </a:cubicBezTo>
                  <a:cubicBezTo>
                    <a:pt x="123444" y="242951"/>
                    <a:pt x="0" y="313563"/>
                    <a:pt x="23495" y="362458"/>
                  </a:cubicBezTo>
                  <a:cubicBezTo>
                    <a:pt x="28067" y="371602"/>
                    <a:pt x="35306" y="375285"/>
                    <a:pt x="44323" y="375285"/>
                  </a:cubicBezTo>
                  <a:cubicBezTo>
                    <a:pt x="83058" y="375285"/>
                    <a:pt x="152527" y="305562"/>
                    <a:pt x="152527" y="305562"/>
                  </a:cubicBezTo>
                  <a:cubicBezTo>
                    <a:pt x="152527" y="305816"/>
                    <a:pt x="131191" y="419100"/>
                    <a:pt x="189738" y="419100"/>
                  </a:cubicBezTo>
                  <a:cubicBezTo>
                    <a:pt x="248539" y="419100"/>
                    <a:pt x="203581" y="286004"/>
                    <a:pt x="203581" y="286004"/>
                  </a:cubicBezTo>
                  <a:cubicBezTo>
                    <a:pt x="358140" y="201803"/>
                    <a:pt x="328803" y="80772"/>
                    <a:pt x="303403" y="21971"/>
                  </a:cubicBezTo>
                  <a:cubicBezTo>
                    <a:pt x="297688" y="8001"/>
                    <a:pt x="283591" y="0"/>
                    <a:pt x="269367" y="0"/>
                  </a:cubicBezTo>
                  <a:close/>
                </a:path>
              </a:pathLst>
            </a:custGeom>
            <a:solidFill>
              <a:srgbClr val="33B5A2"/>
            </a:solidFill>
          </p:spPr>
        </p:sp>
      </p:grpSp>
      <p:grpSp>
        <p:nvGrpSpPr>
          <p:cNvPr name="Group 158" id="158"/>
          <p:cNvGrpSpPr/>
          <p:nvPr/>
        </p:nvGrpSpPr>
        <p:grpSpPr>
          <a:xfrm rot="0">
            <a:off x="5882708" y="7015743"/>
            <a:ext cx="39892" cy="34678"/>
            <a:chOff x="0" y="0"/>
            <a:chExt cx="53189" cy="46237"/>
          </a:xfrm>
        </p:grpSpPr>
        <p:sp>
          <p:nvSpPr>
            <p:cNvPr name="Freeform 159" id="159"/>
            <p:cNvSpPr/>
            <p:nvPr/>
          </p:nvSpPr>
          <p:spPr>
            <a:xfrm flipH="false" flipV="false" rot="0">
              <a:off x="254" y="0"/>
              <a:ext cx="52578" cy="45974"/>
            </a:xfrm>
            <a:custGeom>
              <a:avLst/>
              <a:gdLst/>
              <a:ahLst/>
              <a:cxnLst/>
              <a:rect r="r" b="b" t="t" l="l"/>
              <a:pathLst>
                <a:path h="45974" w="52578">
                  <a:moveTo>
                    <a:pt x="27051" y="0"/>
                  </a:moveTo>
                  <a:cubicBezTo>
                    <a:pt x="22987" y="0"/>
                    <a:pt x="19050" y="1397"/>
                    <a:pt x="15621" y="4318"/>
                  </a:cubicBezTo>
                  <a:cubicBezTo>
                    <a:pt x="3810" y="10160"/>
                    <a:pt x="0" y="23749"/>
                    <a:pt x="7747" y="35560"/>
                  </a:cubicBezTo>
                  <a:cubicBezTo>
                    <a:pt x="11811" y="42291"/>
                    <a:pt x="20320" y="45974"/>
                    <a:pt x="28321" y="45974"/>
                  </a:cubicBezTo>
                  <a:cubicBezTo>
                    <a:pt x="32004" y="45974"/>
                    <a:pt x="35814" y="45212"/>
                    <a:pt x="38989" y="43307"/>
                  </a:cubicBezTo>
                  <a:cubicBezTo>
                    <a:pt x="50800" y="35560"/>
                    <a:pt x="52578" y="21971"/>
                    <a:pt x="46736" y="12065"/>
                  </a:cubicBezTo>
                  <a:cubicBezTo>
                    <a:pt x="41656" y="4572"/>
                    <a:pt x="34163" y="0"/>
                    <a:pt x="27051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60" id="160"/>
          <p:cNvSpPr/>
          <p:nvPr/>
        </p:nvSpPr>
        <p:spPr>
          <a:xfrm flipH="false" flipV="false" rot="0">
            <a:off x="6437382" y="7139424"/>
            <a:ext cx="277437" cy="302285"/>
          </a:xfrm>
          <a:custGeom>
            <a:avLst/>
            <a:gdLst/>
            <a:ahLst/>
            <a:cxnLst/>
            <a:rect r="r" b="b" t="t" l="l"/>
            <a:pathLst>
              <a:path h="302285" w="277437">
                <a:moveTo>
                  <a:pt x="0" y="0"/>
                </a:moveTo>
                <a:lnTo>
                  <a:pt x="277437" y="0"/>
                </a:lnTo>
                <a:lnTo>
                  <a:pt x="277437" y="302285"/>
                </a:lnTo>
                <a:lnTo>
                  <a:pt x="0" y="302285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1" id="161"/>
          <p:cNvGrpSpPr/>
          <p:nvPr/>
        </p:nvGrpSpPr>
        <p:grpSpPr>
          <a:xfrm rot="0">
            <a:off x="6629622" y="7157867"/>
            <a:ext cx="39691" cy="34477"/>
            <a:chOff x="0" y="0"/>
            <a:chExt cx="52922" cy="45970"/>
          </a:xfrm>
        </p:grpSpPr>
        <p:sp>
          <p:nvSpPr>
            <p:cNvPr name="Freeform 162" id="162"/>
            <p:cNvSpPr/>
            <p:nvPr/>
          </p:nvSpPr>
          <p:spPr>
            <a:xfrm flipH="false" flipV="false" rot="0">
              <a:off x="0" y="254"/>
              <a:ext cx="52959" cy="45720"/>
            </a:xfrm>
            <a:custGeom>
              <a:avLst/>
              <a:gdLst/>
              <a:ahLst/>
              <a:cxnLst/>
              <a:rect r="r" b="b" t="t" l="l"/>
              <a:pathLst>
                <a:path h="45720" w="52959">
                  <a:moveTo>
                    <a:pt x="27305" y="0"/>
                  </a:moveTo>
                  <a:cubicBezTo>
                    <a:pt x="24130" y="0"/>
                    <a:pt x="20828" y="508"/>
                    <a:pt x="17653" y="2159"/>
                  </a:cubicBezTo>
                  <a:cubicBezTo>
                    <a:pt x="5842" y="6223"/>
                    <a:pt x="0" y="19812"/>
                    <a:pt x="5842" y="31496"/>
                  </a:cubicBezTo>
                  <a:cubicBezTo>
                    <a:pt x="8763" y="40005"/>
                    <a:pt x="16764" y="45720"/>
                    <a:pt x="25654" y="45720"/>
                  </a:cubicBezTo>
                  <a:cubicBezTo>
                    <a:pt x="28829" y="45720"/>
                    <a:pt x="32131" y="44958"/>
                    <a:pt x="35306" y="43307"/>
                  </a:cubicBezTo>
                  <a:cubicBezTo>
                    <a:pt x="47117" y="39243"/>
                    <a:pt x="52959" y="25654"/>
                    <a:pt x="47117" y="13970"/>
                  </a:cubicBezTo>
                  <a:cubicBezTo>
                    <a:pt x="44069" y="5334"/>
                    <a:pt x="36068" y="0"/>
                    <a:pt x="27305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63" id="163"/>
          <p:cNvSpPr/>
          <p:nvPr/>
        </p:nvSpPr>
        <p:spPr>
          <a:xfrm flipH="false" flipV="false" rot="0">
            <a:off x="6603162" y="6511601"/>
            <a:ext cx="286258" cy="286850"/>
          </a:xfrm>
          <a:custGeom>
            <a:avLst/>
            <a:gdLst/>
            <a:ahLst/>
            <a:cxnLst/>
            <a:rect r="r" b="b" t="t" l="l"/>
            <a:pathLst>
              <a:path h="286850" w="286258">
                <a:moveTo>
                  <a:pt x="0" y="0"/>
                </a:moveTo>
                <a:lnTo>
                  <a:pt x="286258" y="0"/>
                </a:lnTo>
                <a:lnTo>
                  <a:pt x="286258" y="286850"/>
                </a:lnTo>
                <a:lnTo>
                  <a:pt x="0" y="286850"/>
                </a:lnTo>
                <a:lnTo>
                  <a:pt x="0" y="0"/>
                </a:lnTo>
                <a:close/>
              </a:path>
            </a:pathLst>
          </a:custGeom>
          <a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4" id="164"/>
          <p:cNvGrpSpPr/>
          <p:nvPr/>
        </p:nvGrpSpPr>
        <p:grpSpPr>
          <a:xfrm rot="0">
            <a:off x="6818856" y="6528038"/>
            <a:ext cx="38288" cy="33876"/>
            <a:chOff x="0" y="0"/>
            <a:chExt cx="51051" cy="45168"/>
          </a:xfrm>
        </p:grpSpPr>
        <p:sp>
          <p:nvSpPr>
            <p:cNvPr name="Freeform 165" id="165"/>
            <p:cNvSpPr/>
            <p:nvPr/>
          </p:nvSpPr>
          <p:spPr>
            <a:xfrm flipH="false" flipV="false" rot="0">
              <a:off x="0" y="0"/>
              <a:ext cx="51181" cy="45212"/>
            </a:xfrm>
            <a:custGeom>
              <a:avLst/>
              <a:gdLst/>
              <a:ahLst/>
              <a:cxnLst/>
              <a:rect r="r" b="b" t="t" l="l"/>
              <a:pathLst>
                <a:path h="45212" w="51181">
                  <a:moveTo>
                    <a:pt x="24892" y="0"/>
                  </a:moveTo>
                  <a:cubicBezTo>
                    <a:pt x="22479" y="0"/>
                    <a:pt x="20066" y="254"/>
                    <a:pt x="17653" y="1016"/>
                  </a:cubicBezTo>
                  <a:cubicBezTo>
                    <a:pt x="5842" y="2921"/>
                    <a:pt x="0" y="16891"/>
                    <a:pt x="2159" y="28321"/>
                  </a:cubicBezTo>
                  <a:cubicBezTo>
                    <a:pt x="5334" y="38227"/>
                    <a:pt x="13970" y="45212"/>
                    <a:pt x="24384" y="45212"/>
                  </a:cubicBezTo>
                  <a:cubicBezTo>
                    <a:pt x="26797" y="45212"/>
                    <a:pt x="28956" y="44958"/>
                    <a:pt x="31623" y="44196"/>
                  </a:cubicBezTo>
                  <a:cubicBezTo>
                    <a:pt x="43053" y="40132"/>
                    <a:pt x="51181" y="28448"/>
                    <a:pt x="47117" y="16891"/>
                  </a:cubicBezTo>
                  <a:cubicBezTo>
                    <a:pt x="43815" y="6985"/>
                    <a:pt x="35306" y="0"/>
                    <a:pt x="24892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66" id="166"/>
          <p:cNvSpPr/>
          <p:nvPr/>
        </p:nvSpPr>
        <p:spPr>
          <a:xfrm flipH="false" flipV="false" rot="0">
            <a:off x="6432972" y="6153187"/>
            <a:ext cx="341985" cy="187425"/>
          </a:xfrm>
          <a:custGeom>
            <a:avLst/>
            <a:gdLst/>
            <a:ahLst/>
            <a:cxnLst/>
            <a:rect r="r" b="b" t="t" l="l"/>
            <a:pathLst>
              <a:path h="187425" w="341985">
                <a:moveTo>
                  <a:pt x="0" y="0"/>
                </a:moveTo>
                <a:lnTo>
                  <a:pt x="341985" y="0"/>
                </a:lnTo>
                <a:lnTo>
                  <a:pt x="341985" y="187426"/>
                </a:lnTo>
                <a:lnTo>
                  <a:pt x="0" y="187426"/>
                </a:lnTo>
                <a:lnTo>
                  <a:pt x="0" y="0"/>
                </a:lnTo>
                <a:close/>
              </a:path>
            </a:pathLst>
          </a:custGeom>
          <a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7" id="167"/>
          <p:cNvGrpSpPr/>
          <p:nvPr/>
        </p:nvGrpSpPr>
        <p:grpSpPr>
          <a:xfrm rot="0">
            <a:off x="6710207" y="6254818"/>
            <a:ext cx="36884" cy="34678"/>
            <a:chOff x="0" y="0"/>
            <a:chExt cx="49179" cy="46237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254" y="0"/>
              <a:ext cx="48768" cy="45974"/>
            </a:xfrm>
            <a:custGeom>
              <a:avLst/>
              <a:gdLst/>
              <a:ahLst/>
              <a:cxnLst/>
              <a:rect r="r" b="b" t="t" l="l"/>
              <a:pathLst>
                <a:path h="45974" w="48768">
                  <a:moveTo>
                    <a:pt x="24384" y="0"/>
                  </a:moveTo>
                  <a:cubicBezTo>
                    <a:pt x="18415" y="0"/>
                    <a:pt x="12573" y="2413"/>
                    <a:pt x="7747" y="7239"/>
                  </a:cubicBezTo>
                  <a:cubicBezTo>
                    <a:pt x="0" y="15240"/>
                    <a:pt x="0" y="28829"/>
                    <a:pt x="7747" y="38735"/>
                  </a:cubicBezTo>
                  <a:cubicBezTo>
                    <a:pt x="12573" y="43561"/>
                    <a:pt x="18415" y="45974"/>
                    <a:pt x="24257" y="45974"/>
                  </a:cubicBezTo>
                  <a:cubicBezTo>
                    <a:pt x="30099" y="45974"/>
                    <a:pt x="36068" y="43561"/>
                    <a:pt x="40767" y="38735"/>
                  </a:cubicBezTo>
                  <a:cubicBezTo>
                    <a:pt x="48768" y="30734"/>
                    <a:pt x="48768" y="15240"/>
                    <a:pt x="40767" y="7239"/>
                  </a:cubicBezTo>
                  <a:cubicBezTo>
                    <a:pt x="36068" y="2413"/>
                    <a:pt x="30226" y="0"/>
                    <a:pt x="24384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69" id="169"/>
          <p:cNvSpPr/>
          <p:nvPr/>
        </p:nvSpPr>
        <p:spPr>
          <a:xfrm flipH="false" flipV="false" rot="0">
            <a:off x="6962686" y="5963663"/>
            <a:ext cx="278842" cy="298480"/>
          </a:xfrm>
          <a:custGeom>
            <a:avLst/>
            <a:gdLst/>
            <a:ahLst/>
            <a:cxnLst/>
            <a:rect r="r" b="b" t="t" l="l"/>
            <a:pathLst>
              <a:path h="298480" w="278842">
                <a:moveTo>
                  <a:pt x="0" y="0"/>
                </a:moveTo>
                <a:lnTo>
                  <a:pt x="278842" y="0"/>
                </a:lnTo>
                <a:lnTo>
                  <a:pt x="278842" y="298480"/>
                </a:lnTo>
                <a:lnTo>
                  <a:pt x="0" y="298480"/>
                </a:lnTo>
                <a:lnTo>
                  <a:pt x="0" y="0"/>
                </a:lnTo>
                <a:close/>
              </a:path>
            </a:pathLst>
          </a:custGeom>
          <a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0" id="170"/>
          <p:cNvGrpSpPr/>
          <p:nvPr/>
        </p:nvGrpSpPr>
        <p:grpSpPr>
          <a:xfrm rot="0">
            <a:off x="7003780" y="6210223"/>
            <a:ext cx="38288" cy="34479"/>
            <a:chOff x="0" y="0"/>
            <a:chExt cx="51051" cy="45972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0" y="0"/>
              <a:ext cx="50800" cy="45593"/>
            </a:xfrm>
            <a:custGeom>
              <a:avLst/>
              <a:gdLst/>
              <a:ahLst/>
              <a:cxnLst/>
              <a:rect r="r" b="b" t="t" l="l"/>
              <a:pathLst>
                <a:path h="45593" w="50800">
                  <a:moveTo>
                    <a:pt x="27051" y="0"/>
                  </a:moveTo>
                  <a:cubicBezTo>
                    <a:pt x="24130" y="0"/>
                    <a:pt x="20955" y="762"/>
                    <a:pt x="17653" y="2413"/>
                  </a:cubicBezTo>
                  <a:cubicBezTo>
                    <a:pt x="5842" y="6477"/>
                    <a:pt x="0" y="20066"/>
                    <a:pt x="4064" y="31750"/>
                  </a:cubicBezTo>
                  <a:cubicBezTo>
                    <a:pt x="6731" y="40259"/>
                    <a:pt x="14986" y="45593"/>
                    <a:pt x="23876" y="45593"/>
                  </a:cubicBezTo>
                  <a:cubicBezTo>
                    <a:pt x="26797" y="45593"/>
                    <a:pt x="30353" y="45085"/>
                    <a:pt x="33528" y="43434"/>
                  </a:cubicBezTo>
                  <a:cubicBezTo>
                    <a:pt x="44958" y="39497"/>
                    <a:pt x="50800" y="25908"/>
                    <a:pt x="46990" y="14224"/>
                  </a:cubicBezTo>
                  <a:cubicBezTo>
                    <a:pt x="42799" y="5588"/>
                    <a:pt x="35306" y="0"/>
                    <a:pt x="27051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72" id="172"/>
          <p:cNvSpPr/>
          <p:nvPr/>
        </p:nvSpPr>
        <p:spPr>
          <a:xfrm flipH="false" flipV="false" rot="0">
            <a:off x="7109645" y="6264010"/>
            <a:ext cx="388496" cy="252477"/>
          </a:xfrm>
          <a:custGeom>
            <a:avLst/>
            <a:gdLst/>
            <a:ahLst/>
            <a:cxnLst/>
            <a:rect r="r" b="b" t="t" l="l"/>
            <a:pathLst>
              <a:path h="252477" w="388496">
                <a:moveTo>
                  <a:pt x="0" y="0"/>
                </a:moveTo>
                <a:lnTo>
                  <a:pt x="388496" y="0"/>
                </a:lnTo>
                <a:lnTo>
                  <a:pt x="388496" y="252477"/>
                </a:lnTo>
                <a:lnTo>
                  <a:pt x="0" y="252477"/>
                </a:lnTo>
                <a:lnTo>
                  <a:pt x="0" y="0"/>
                </a:lnTo>
                <a:close/>
              </a:path>
            </a:pathLst>
          </a:custGeom>
          <a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3" id="173"/>
          <p:cNvGrpSpPr/>
          <p:nvPr/>
        </p:nvGrpSpPr>
        <p:grpSpPr>
          <a:xfrm rot="-953018">
            <a:off x="7168254" y="6440044"/>
            <a:ext cx="39691" cy="35080"/>
            <a:chOff x="0" y="0"/>
            <a:chExt cx="52922" cy="46774"/>
          </a:xfrm>
        </p:grpSpPr>
        <p:sp>
          <p:nvSpPr>
            <p:cNvPr name="Freeform 174" id="174"/>
            <p:cNvSpPr/>
            <p:nvPr/>
          </p:nvSpPr>
          <p:spPr>
            <a:xfrm flipH="false" flipV="false" rot="0">
              <a:off x="0" y="0"/>
              <a:ext cx="52832" cy="46482"/>
            </a:xfrm>
            <a:custGeom>
              <a:avLst/>
              <a:gdLst/>
              <a:ahLst/>
              <a:cxnLst/>
              <a:rect r="r" b="b" t="t" l="l"/>
              <a:pathLst>
                <a:path h="46482" w="52832">
                  <a:moveTo>
                    <a:pt x="25908" y="0"/>
                  </a:moveTo>
                  <a:cubicBezTo>
                    <a:pt x="17653" y="0"/>
                    <a:pt x="9906" y="4572"/>
                    <a:pt x="5842" y="12573"/>
                  </a:cubicBezTo>
                  <a:cubicBezTo>
                    <a:pt x="0" y="24384"/>
                    <a:pt x="3937" y="37973"/>
                    <a:pt x="15748" y="43815"/>
                  </a:cubicBezTo>
                  <a:cubicBezTo>
                    <a:pt x="19177" y="45720"/>
                    <a:pt x="23241" y="46482"/>
                    <a:pt x="26924" y="46482"/>
                  </a:cubicBezTo>
                  <a:cubicBezTo>
                    <a:pt x="35179" y="46482"/>
                    <a:pt x="42926" y="42164"/>
                    <a:pt x="46990" y="34163"/>
                  </a:cubicBezTo>
                  <a:cubicBezTo>
                    <a:pt x="52832" y="22352"/>
                    <a:pt x="48895" y="8509"/>
                    <a:pt x="37084" y="2921"/>
                  </a:cubicBezTo>
                  <a:cubicBezTo>
                    <a:pt x="33655" y="1016"/>
                    <a:pt x="29718" y="0"/>
                    <a:pt x="25908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75" id="175"/>
          <p:cNvSpPr/>
          <p:nvPr/>
        </p:nvSpPr>
        <p:spPr>
          <a:xfrm flipH="false" flipV="false" rot="0">
            <a:off x="5786599" y="6703226"/>
            <a:ext cx="337777" cy="218097"/>
          </a:xfrm>
          <a:custGeom>
            <a:avLst/>
            <a:gdLst/>
            <a:ahLst/>
            <a:cxnLst/>
            <a:rect r="r" b="b" t="t" l="l"/>
            <a:pathLst>
              <a:path h="218097" w="337777">
                <a:moveTo>
                  <a:pt x="0" y="0"/>
                </a:moveTo>
                <a:lnTo>
                  <a:pt x="337777" y="0"/>
                </a:lnTo>
                <a:lnTo>
                  <a:pt x="337777" y="218097"/>
                </a:lnTo>
                <a:lnTo>
                  <a:pt x="0" y="218097"/>
                </a:lnTo>
                <a:lnTo>
                  <a:pt x="0" y="0"/>
                </a:lnTo>
                <a:close/>
              </a:path>
            </a:pathLst>
          </a:custGeom>
          <a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6" id="176"/>
          <p:cNvGrpSpPr/>
          <p:nvPr/>
        </p:nvGrpSpPr>
        <p:grpSpPr>
          <a:xfrm rot="0">
            <a:off x="6055215" y="6716455"/>
            <a:ext cx="36886" cy="34279"/>
            <a:chOff x="0" y="0"/>
            <a:chExt cx="49181" cy="45705"/>
          </a:xfrm>
        </p:grpSpPr>
        <p:sp>
          <p:nvSpPr>
            <p:cNvPr name="Freeform 177" id="177"/>
            <p:cNvSpPr/>
            <p:nvPr/>
          </p:nvSpPr>
          <p:spPr>
            <a:xfrm flipH="false" flipV="false" rot="0">
              <a:off x="254" y="254"/>
              <a:ext cx="49022" cy="45466"/>
            </a:xfrm>
            <a:custGeom>
              <a:avLst/>
              <a:gdLst/>
              <a:ahLst/>
              <a:cxnLst/>
              <a:rect r="r" b="b" t="t" l="l"/>
              <a:pathLst>
                <a:path h="45466" w="49022">
                  <a:moveTo>
                    <a:pt x="25146" y="0"/>
                  </a:moveTo>
                  <a:cubicBezTo>
                    <a:pt x="13081" y="0"/>
                    <a:pt x="3429" y="7493"/>
                    <a:pt x="1905" y="19812"/>
                  </a:cubicBezTo>
                  <a:cubicBezTo>
                    <a:pt x="0" y="31623"/>
                    <a:pt x="9652" y="43307"/>
                    <a:pt x="21463" y="45212"/>
                  </a:cubicBezTo>
                  <a:cubicBezTo>
                    <a:pt x="22479" y="45466"/>
                    <a:pt x="23876" y="45466"/>
                    <a:pt x="24892" y="45466"/>
                  </a:cubicBezTo>
                  <a:cubicBezTo>
                    <a:pt x="36703" y="45466"/>
                    <a:pt x="45212" y="36322"/>
                    <a:pt x="46863" y="25654"/>
                  </a:cubicBezTo>
                  <a:cubicBezTo>
                    <a:pt x="49022" y="13843"/>
                    <a:pt x="41021" y="2159"/>
                    <a:pt x="29210" y="254"/>
                  </a:cubicBezTo>
                  <a:cubicBezTo>
                    <a:pt x="27813" y="0"/>
                    <a:pt x="26416" y="0"/>
                    <a:pt x="25146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78" id="178"/>
          <p:cNvGrpSpPr/>
          <p:nvPr/>
        </p:nvGrpSpPr>
        <p:grpSpPr>
          <a:xfrm rot="0">
            <a:off x="6706245" y="5791213"/>
            <a:ext cx="985366" cy="1140693"/>
            <a:chOff x="0" y="0"/>
            <a:chExt cx="1313822" cy="1520923"/>
          </a:xfrm>
        </p:grpSpPr>
        <p:sp>
          <p:nvSpPr>
            <p:cNvPr name="Freeform 179" id="179"/>
            <p:cNvSpPr/>
            <p:nvPr/>
          </p:nvSpPr>
          <p:spPr>
            <a:xfrm flipH="false" flipV="false" rot="0">
              <a:off x="-1270" y="-1524"/>
              <a:ext cx="1319784" cy="1527302"/>
            </a:xfrm>
            <a:custGeom>
              <a:avLst/>
              <a:gdLst/>
              <a:ahLst/>
              <a:cxnLst/>
              <a:rect r="r" b="b" t="t" l="l"/>
              <a:pathLst>
                <a:path h="1527302" w="1319784">
                  <a:moveTo>
                    <a:pt x="9652" y="1501013"/>
                  </a:moveTo>
                  <a:cubicBezTo>
                    <a:pt x="294894" y="1390523"/>
                    <a:pt x="1296035" y="598297"/>
                    <a:pt x="1297559" y="597154"/>
                  </a:cubicBezTo>
                  <a:lnTo>
                    <a:pt x="1305433" y="607060"/>
                  </a:lnTo>
                  <a:lnTo>
                    <a:pt x="1295400" y="614807"/>
                  </a:lnTo>
                  <a:lnTo>
                    <a:pt x="841248" y="21971"/>
                  </a:lnTo>
                  <a:cubicBezTo>
                    <a:pt x="836930" y="16383"/>
                    <a:pt x="838073" y="8382"/>
                    <a:pt x="843661" y="4191"/>
                  </a:cubicBezTo>
                  <a:cubicBezTo>
                    <a:pt x="849249" y="0"/>
                    <a:pt x="857250" y="1016"/>
                    <a:pt x="861441" y="6604"/>
                  </a:cubicBezTo>
                  <a:lnTo>
                    <a:pt x="1315593" y="599440"/>
                  </a:lnTo>
                  <a:cubicBezTo>
                    <a:pt x="1319784" y="604901"/>
                    <a:pt x="1318768" y="612775"/>
                    <a:pt x="1313434" y="617093"/>
                  </a:cubicBezTo>
                  <a:cubicBezTo>
                    <a:pt x="1314323" y="616331"/>
                    <a:pt x="308737" y="1412367"/>
                    <a:pt x="18923" y="1524762"/>
                  </a:cubicBezTo>
                  <a:cubicBezTo>
                    <a:pt x="12446" y="1527302"/>
                    <a:pt x="5080" y="1524000"/>
                    <a:pt x="2540" y="1517523"/>
                  </a:cubicBezTo>
                  <a:cubicBezTo>
                    <a:pt x="0" y="1511046"/>
                    <a:pt x="3302" y="1503680"/>
                    <a:pt x="9779" y="150114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80" id="180"/>
          <p:cNvGrpSpPr/>
          <p:nvPr/>
        </p:nvGrpSpPr>
        <p:grpSpPr>
          <a:xfrm rot="0">
            <a:off x="7190558" y="5839523"/>
            <a:ext cx="380778" cy="507055"/>
            <a:chOff x="0" y="0"/>
            <a:chExt cx="507704" cy="676073"/>
          </a:xfrm>
        </p:grpSpPr>
        <p:sp>
          <p:nvSpPr>
            <p:cNvPr name="Freeform 181" id="181"/>
            <p:cNvSpPr/>
            <p:nvPr/>
          </p:nvSpPr>
          <p:spPr>
            <a:xfrm flipH="false" flipV="false" rot="0">
              <a:off x="-1651" y="-1397"/>
              <a:ext cx="513842" cy="681990"/>
            </a:xfrm>
            <a:custGeom>
              <a:avLst/>
              <a:gdLst/>
              <a:ahLst/>
              <a:cxnLst/>
              <a:rect r="r" b="b" t="t" l="l"/>
              <a:pathLst>
                <a:path h="681990" w="513842">
                  <a:moveTo>
                    <a:pt x="24511" y="6731"/>
                  </a:moveTo>
                  <a:lnTo>
                    <a:pt x="509651" y="660019"/>
                  </a:lnTo>
                  <a:cubicBezTo>
                    <a:pt x="513842" y="665607"/>
                    <a:pt x="512699" y="673608"/>
                    <a:pt x="506984" y="677799"/>
                  </a:cubicBezTo>
                  <a:cubicBezTo>
                    <a:pt x="501269" y="681990"/>
                    <a:pt x="493395" y="680847"/>
                    <a:pt x="489204" y="675132"/>
                  </a:cubicBezTo>
                  <a:lnTo>
                    <a:pt x="4191" y="21971"/>
                  </a:lnTo>
                  <a:cubicBezTo>
                    <a:pt x="0" y="16256"/>
                    <a:pt x="1143" y="8382"/>
                    <a:pt x="6731" y="4191"/>
                  </a:cubicBezTo>
                  <a:cubicBezTo>
                    <a:pt x="12319" y="0"/>
                    <a:pt x="20320" y="1143"/>
                    <a:pt x="24511" y="6731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182" id="182"/>
          <p:cNvGrpSpPr/>
          <p:nvPr/>
        </p:nvGrpSpPr>
        <p:grpSpPr>
          <a:xfrm rot="0">
            <a:off x="2979044" y="6952802"/>
            <a:ext cx="4008800" cy="2509092"/>
            <a:chOff x="0" y="0"/>
            <a:chExt cx="5345067" cy="3345456"/>
          </a:xfrm>
        </p:grpSpPr>
        <p:sp>
          <p:nvSpPr>
            <p:cNvPr name="Freeform 183" id="183"/>
            <p:cNvSpPr/>
            <p:nvPr/>
          </p:nvSpPr>
          <p:spPr>
            <a:xfrm flipH="false" flipV="false" rot="0">
              <a:off x="0" y="0"/>
              <a:ext cx="5344795" cy="3345434"/>
            </a:xfrm>
            <a:custGeom>
              <a:avLst/>
              <a:gdLst/>
              <a:ahLst/>
              <a:cxnLst/>
              <a:rect r="r" b="b" t="t" l="l"/>
              <a:pathLst>
                <a:path h="3345434" w="5344795">
                  <a:moveTo>
                    <a:pt x="0" y="0"/>
                  </a:moveTo>
                  <a:lnTo>
                    <a:pt x="0" y="3345434"/>
                  </a:lnTo>
                  <a:lnTo>
                    <a:pt x="5344795" y="3345434"/>
                  </a:lnTo>
                  <a:lnTo>
                    <a:pt x="5344795" y="0"/>
                  </a:lnTo>
                  <a:close/>
                </a:path>
              </a:pathLst>
            </a:custGeom>
            <a:solidFill>
              <a:srgbClr val="FFBE3C"/>
            </a:solidFill>
          </p:spPr>
        </p:sp>
      </p:grpSp>
      <p:sp>
        <p:nvSpPr>
          <p:cNvPr name="Freeform 184" id="184"/>
          <p:cNvSpPr/>
          <p:nvPr/>
        </p:nvSpPr>
        <p:spPr>
          <a:xfrm flipH="false" flipV="false" rot="0">
            <a:off x="5863664" y="8685131"/>
            <a:ext cx="101432" cy="84392"/>
          </a:xfrm>
          <a:custGeom>
            <a:avLst/>
            <a:gdLst/>
            <a:ahLst/>
            <a:cxnLst/>
            <a:rect r="r" b="b" t="t" l="l"/>
            <a:pathLst>
              <a:path h="84392" w="101432">
                <a:moveTo>
                  <a:pt x="0" y="0"/>
                </a:moveTo>
                <a:lnTo>
                  <a:pt x="101432" y="0"/>
                </a:lnTo>
                <a:lnTo>
                  <a:pt x="101432" y="84392"/>
                </a:lnTo>
                <a:lnTo>
                  <a:pt x="0" y="84392"/>
                </a:lnTo>
                <a:lnTo>
                  <a:pt x="0" y="0"/>
                </a:lnTo>
                <a:close/>
              </a:path>
            </a:pathLst>
          </a:custGeom>
          <a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5" id="185"/>
          <p:cNvSpPr/>
          <p:nvPr/>
        </p:nvSpPr>
        <p:spPr>
          <a:xfrm flipH="false" flipV="false" rot="0">
            <a:off x="5441094" y="8598334"/>
            <a:ext cx="684973" cy="716024"/>
          </a:xfrm>
          <a:custGeom>
            <a:avLst/>
            <a:gdLst/>
            <a:ahLst/>
            <a:cxnLst/>
            <a:rect r="r" b="b" t="t" l="l"/>
            <a:pathLst>
              <a:path h="716024" w="684973">
                <a:moveTo>
                  <a:pt x="0" y="0"/>
                </a:moveTo>
                <a:lnTo>
                  <a:pt x="684973" y="0"/>
                </a:lnTo>
                <a:lnTo>
                  <a:pt x="684973" y="716024"/>
                </a:lnTo>
                <a:lnTo>
                  <a:pt x="0" y="716024"/>
                </a:lnTo>
                <a:lnTo>
                  <a:pt x="0" y="0"/>
                </a:lnTo>
                <a:close/>
              </a:path>
            </a:pathLst>
          </a:custGeom>
          <a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6" id="186"/>
          <p:cNvSpPr/>
          <p:nvPr/>
        </p:nvSpPr>
        <p:spPr>
          <a:xfrm flipH="false" flipV="false" rot="0">
            <a:off x="3116360" y="8821640"/>
            <a:ext cx="3750608" cy="214487"/>
          </a:xfrm>
          <a:custGeom>
            <a:avLst/>
            <a:gdLst/>
            <a:ahLst/>
            <a:cxnLst/>
            <a:rect r="r" b="b" t="t" l="l"/>
            <a:pathLst>
              <a:path h="214487" w="3750608">
                <a:moveTo>
                  <a:pt x="0" y="0"/>
                </a:moveTo>
                <a:lnTo>
                  <a:pt x="3750607" y="0"/>
                </a:lnTo>
                <a:lnTo>
                  <a:pt x="3750607" y="214487"/>
                </a:lnTo>
                <a:lnTo>
                  <a:pt x="0" y="214487"/>
                </a:lnTo>
                <a:lnTo>
                  <a:pt x="0" y="0"/>
                </a:lnTo>
                <a:close/>
              </a:path>
            </a:pathLst>
          </a:custGeom>
          <a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7" id="187"/>
          <p:cNvSpPr/>
          <p:nvPr/>
        </p:nvSpPr>
        <p:spPr>
          <a:xfrm flipH="false" flipV="false" rot="0">
            <a:off x="3266704" y="9079024"/>
            <a:ext cx="3543934" cy="224109"/>
          </a:xfrm>
          <a:custGeom>
            <a:avLst/>
            <a:gdLst/>
            <a:ahLst/>
            <a:cxnLst/>
            <a:rect r="r" b="b" t="t" l="l"/>
            <a:pathLst>
              <a:path h="224109" w="3543934">
                <a:moveTo>
                  <a:pt x="0" y="0"/>
                </a:moveTo>
                <a:lnTo>
                  <a:pt x="3543935" y="0"/>
                </a:lnTo>
                <a:lnTo>
                  <a:pt x="3543935" y="224109"/>
                </a:lnTo>
                <a:lnTo>
                  <a:pt x="0" y="224109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8" id="188"/>
          <p:cNvGrpSpPr/>
          <p:nvPr/>
        </p:nvGrpSpPr>
        <p:grpSpPr>
          <a:xfrm rot="0">
            <a:off x="2697399" y="6952802"/>
            <a:ext cx="4570690" cy="1281106"/>
            <a:chOff x="0" y="0"/>
            <a:chExt cx="6094253" cy="1708141"/>
          </a:xfrm>
        </p:grpSpPr>
        <p:sp>
          <p:nvSpPr>
            <p:cNvPr name="Freeform 189" id="189"/>
            <p:cNvSpPr/>
            <p:nvPr/>
          </p:nvSpPr>
          <p:spPr>
            <a:xfrm flipH="false" flipV="false" rot="0">
              <a:off x="0" y="0"/>
              <a:ext cx="6093968" cy="1707896"/>
            </a:xfrm>
            <a:custGeom>
              <a:avLst/>
              <a:gdLst/>
              <a:ahLst/>
              <a:cxnLst/>
              <a:rect r="r" b="b" t="t" l="l"/>
              <a:pathLst>
                <a:path h="1707896" w="6093968">
                  <a:moveTo>
                    <a:pt x="365887" y="0"/>
                  </a:moveTo>
                  <a:lnTo>
                    <a:pt x="0" y="1707896"/>
                  </a:lnTo>
                  <a:lnTo>
                    <a:pt x="6093968" y="1707896"/>
                  </a:lnTo>
                  <a:lnTo>
                    <a:pt x="5728081" y="0"/>
                  </a:lnTo>
                  <a:close/>
                </a:path>
              </a:pathLst>
            </a:custGeom>
            <a:solidFill>
              <a:srgbClr val="FFBE3C"/>
            </a:solidFill>
          </p:spPr>
        </p:sp>
      </p:grpSp>
      <p:grpSp>
        <p:nvGrpSpPr>
          <p:cNvPr name="Group 190" id="190"/>
          <p:cNvGrpSpPr/>
          <p:nvPr/>
        </p:nvGrpSpPr>
        <p:grpSpPr>
          <a:xfrm rot="0">
            <a:off x="2689027" y="8225335"/>
            <a:ext cx="4587433" cy="16943"/>
            <a:chOff x="0" y="0"/>
            <a:chExt cx="6116577" cy="22591"/>
          </a:xfrm>
        </p:grpSpPr>
        <p:sp>
          <p:nvSpPr>
            <p:cNvPr name="Freeform 191" id="191"/>
            <p:cNvSpPr/>
            <p:nvPr/>
          </p:nvSpPr>
          <p:spPr>
            <a:xfrm flipH="false" flipV="false" rot="0">
              <a:off x="0" y="0"/>
              <a:ext cx="6119368" cy="25400"/>
            </a:xfrm>
            <a:custGeom>
              <a:avLst/>
              <a:gdLst/>
              <a:ahLst/>
              <a:cxnLst/>
              <a:rect r="r" b="b" t="t" l="l"/>
              <a:pathLst>
                <a:path h="25400" w="6119368">
                  <a:moveTo>
                    <a:pt x="12700" y="0"/>
                  </a:moveTo>
                  <a:lnTo>
                    <a:pt x="6106668" y="0"/>
                  </a:lnTo>
                  <a:cubicBezTo>
                    <a:pt x="6113653" y="0"/>
                    <a:pt x="6119368" y="5715"/>
                    <a:pt x="6119368" y="12700"/>
                  </a:cubicBezTo>
                  <a:cubicBezTo>
                    <a:pt x="6119368" y="19685"/>
                    <a:pt x="6113653" y="25400"/>
                    <a:pt x="610666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192" id="192"/>
          <p:cNvSpPr/>
          <p:nvPr/>
        </p:nvSpPr>
        <p:spPr>
          <a:xfrm flipH="false" flipV="false" rot="0">
            <a:off x="3303187" y="7221611"/>
            <a:ext cx="685574" cy="696781"/>
          </a:xfrm>
          <a:custGeom>
            <a:avLst/>
            <a:gdLst/>
            <a:ahLst/>
            <a:cxnLst/>
            <a:rect r="r" b="b" t="t" l="l"/>
            <a:pathLst>
              <a:path h="696781" w="685574">
                <a:moveTo>
                  <a:pt x="0" y="0"/>
                </a:moveTo>
                <a:lnTo>
                  <a:pt x="685574" y="0"/>
                </a:lnTo>
                <a:lnTo>
                  <a:pt x="685574" y="696782"/>
                </a:lnTo>
                <a:lnTo>
                  <a:pt x="0" y="696782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3" id="193"/>
          <p:cNvSpPr/>
          <p:nvPr/>
        </p:nvSpPr>
        <p:spPr>
          <a:xfrm flipH="false" flipV="false" rot="0">
            <a:off x="3351699" y="7218604"/>
            <a:ext cx="100029" cy="90606"/>
          </a:xfrm>
          <a:custGeom>
            <a:avLst/>
            <a:gdLst/>
            <a:ahLst/>
            <a:cxnLst/>
            <a:rect r="r" b="b" t="t" l="l"/>
            <a:pathLst>
              <a:path h="90606" w="100029">
                <a:moveTo>
                  <a:pt x="0" y="0"/>
                </a:moveTo>
                <a:lnTo>
                  <a:pt x="100030" y="0"/>
                </a:lnTo>
                <a:lnTo>
                  <a:pt x="100030" y="90606"/>
                </a:lnTo>
                <a:lnTo>
                  <a:pt x="0" y="90606"/>
                </a:lnTo>
                <a:lnTo>
                  <a:pt x="0" y="0"/>
                </a:lnTo>
                <a:close/>
              </a:path>
            </a:pathLst>
          </a:custGeom>
          <a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4" id="194"/>
          <p:cNvSpPr/>
          <p:nvPr/>
        </p:nvSpPr>
        <p:spPr>
          <a:xfrm flipH="false" flipV="false" rot="0">
            <a:off x="3608088" y="7120582"/>
            <a:ext cx="97424" cy="88199"/>
          </a:xfrm>
          <a:custGeom>
            <a:avLst/>
            <a:gdLst/>
            <a:ahLst/>
            <a:cxnLst/>
            <a:rect r="r" b="b" t="t" l="l"/>
            <a:pathLst>
              <a:path h="88199" w="97424">
                <a:moveTo>
                  <a:pt x="0" y="0"/>
                </a:moveTo>
                <a:lnTo>
                  <a:pt x="97425" y="0"/>
                </a:lnTo>
                <a:lnTo>
                  <a:pt x="97425" y="88199"/>
                </a:lnTo>
                <a:lnTo>
                  <a:pt x="0" y="88199"/>
                </a:lnTo>
                <a:lnTo>
                  <a:pt x="0" y="0"/>
                </a:lnTo>
                <a:close/>
              </a:path>
            </a:pathLst>
          </a:custGeom>
          <a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5" id="195"/>
          <p:cNvSpPr/>
          <p:nvPr/>
        </p:nvSpPr>
        <p:spPr>
          <a:xfrm flipH="false" flipV="false" rot="0">
            <a:off x="3866081" y="7209585"/>
            <a:ext cx="109451" cy="105039"/>
          </a:xfrm>
          <a:custGeom>
            <a:avLst/>
            <a:gdLst/>
            <a:ahLst/>
            <a:cxnLst/>
            <a:rect r="r" b="b" t="t" l="l"/>
            <a:pathLst>
              <a:path h="105039" w="109451">
                <a:moveTo>
                  <a:pt x="0" y="0"/>
                </a:moveTo>
                <a:lnTo>
                  <a:pt x="109451" y="0"/>
                </a:lnTo>
                <a:lnTo>
                  <a:pt x="109451" y="105039"/>
                </a:lnTo>
                <a:lnTo>
                  <a:pt x="0" y="105039"/>
                </a:lnTo>
                <a:lnTo>
                  <a:pt x="0" y="0"/>
                </a:lnTo>
                <a:close/>
              </a:path>
            </a:pathLst>
          </a:custGeom>
          <a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6" id="196"/>
          <p:cNvSpPr/>
          <p:nvPr/>
        </p:nvSpPr>
        <p:spPr>
          <a:xfrm flipH="false" flipV="false" rot="0">
            <a:off x="3997381" y="7448325"/>
            <a:ext cx="89606" cy="91207"/>
          </a:xfrm>
          <a:custGeom>
            <a:avLst/>
            <a:gdLst/>
            <a:ahLst/>
            <a:cxnLst/>
            <a:rect r="r" b="b" t="t" l="l"/>
            <a:pathLst>
              <a:path h="91207" w="89606">
                <a:moveTo>
                  <a:pt x="0" y="0"/>
                </a:moveTo>
                <a:lnTo>
                  <a:pt x="89606" y="0"/>
                </a:lnTo>
                <a:lnTo>
                  <a:pt x="89606" y="91207"/>
                </a:lnTo>
                <a:lnTo>
                  <a:pt x="0" y="91207"/>
                </a:lnTo>
                <a:lnTo>
                  <a:pt x="0" y="0"/>
                </a:lnTo>
                <a:close/>
              </a:path>
            </a:pathLst>
          </a:custGeom>
          <a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7" id="197"/>
          <p:cNvSpPr/>
          <p:nvPr/>
        </p:nvSpPr>
        <p:spPr>
          <a:xfrm flipH="false" flipV="false" rot="0">
            <a:off x="3955486" y="7712524"/>
            <a:ext cx="103638" cy="102031"/>
          </a:xfrm>
          <a:custGeom>
            <a:avLst/>
            <a:gdLst/>
            <a:ahLst/>
            <a:cxnLst/>
            <a:rect r="r" b="b" t="t" l="l"/>
            <a:pathLst>
              <a:path h="102031" w="103638">
                <a:moveTo>
                  <a:pt x="0" y="0"/>
                </a:moveTo>
                <a:lnTo>
                  <a:pt x="103638" y="0"/>
                </a:lnTo>
                <a:lnTo>
                  <a:pt x="103638" y="102032"/>
                </a:lnTo>
                <a:lnTo>
                  <a:pt x="0" y="102032"/>
                </a:lnTo>
                <a:lnTo>
                  <a:pt x="0" y="0"/>
                </a:lnTo>
                <a:close/>
              </a:path>
            </a:pathLst>
          </a:custGeom>
          <a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8" id="198"/>
          <p:cNvSpPr/>
          <p:nvPr/>
        </p:nvSpPr>
        <p:spPr>
          <a:xfrm flipH="false" flipV="false" rot="0">
            <a:off x="3736181" y="7898547"/>
            <a:ext cx="97024" cy="84993"/>
          </a:xfrm>
          <a:custGeom>
            <a:avLst/>
            <a:gdLst/>
            <a:ahLst/>
            <a:cxnLst/>
            <a:rect r="r" b="b" t="t" l="l"/>
            <a:pathLst>
              <a:path h="84993" w="97024">
                <a:moveTo>
                  <a:pt x="0" y="0"/>
                </a:moveTo>
                <a:lnTo>
                  <a:pt x="97024" y="0"/>
                </a:lnTo>
                <a:lnTo>
                  <a:pt x="97024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9" id="199"/>
          <p:cNvSpPr/>
          <p:nvPr/>
        </p:nvSpPr>
        <p:spPr>
          <a:xfrm flipH="false" flipV="false" rot="0">
            <a:off x="3466162" y="7896141"/>
            <a:ext cx="92613" cy="84392"/>
          </a:xfrm>
          <a:custGeom>
            <a:avLst/>
            <a:gdLst/>
            <a:ahLst/>
            <a:cxnLst/>
            <a:rect r="r" b="b" t="t" l="l"/>
            <a:pathLst>
              <a:path h="84392" w="92613">
                <a:moveTo>
                  <a:pt x="0" y="0"/>
                </a:moveTo>
                <a:lnTo>
                  <a:pt x="92613" y="0"/>
                </a:lnTo>
                <a:lnTo>
                  <a:pt x="92613" y="84392"/>
                </a:lnTo>
                <a:lnTo>
                  <a:pt x="0" y="84392"/>
                </a:lnTo>
                <a:lnTo>
                  <a:pt x="0" y="0"/>
                </a:lnTo>
                <a:close/>
              </a:path>
            </a:pathLst>
          </a:custGeom>
          <a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0" id="200"/>
          <p:cNvSpPr/>
          <p:nvPr/>
        </p:nvSpPr>
        <p:spPr>
          <a:xfrm flipH="false" flipV="false" rot="0">
            <a:off x="3265101" y="7725956"/>
            <a:ext cx="86798" cy="84993"/>
          </a:xfrm>
          <a:custGeom>
            <a:avLst/>
            <a:gdLst/>
            <a:ahLst/>
            <a:cxnLst/>
            <a:rect r="r" b="b" t="t" l="l"/>
            <a:pathLst>
              <a:path h="84993" w="86798">
                <a:moveTo>
                  <a:pt x="0" y="0"/>
                </a:moveTo>
                <a:lnTo>
                  <a:pt x="86799" y="0"/>
                </a:lnTo>
                <a:lnTo>
                  <a:pt x="86799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1" id="201"/>
          <p:cNvSpPr/>
          <p:nvPr/>
        </p:nvSpPr>
        <p:spPr>
          <a:xfrm flipH="false" flipV="false" rot="0">
            <a:off x="3209774" y="7448125"/>
            <a:ext cx="87802" cy="89203"/>
          </a:xfrm>
          <a:custGeom>
            <a:avLst/>
            <a:gdLst/>
            <a:ahLst/>
            <a:cxnLst/>
            <a:rect r="r" b="b" t="t" l="l"/>
            <a:pathLst>
              <a:path h="89203" w="87802">
                <a:moveTo>
                  <a:pt x="0" y="0"/>
                </a:moveTo>
                <a:lnTo>
                  <a:pt x="87803" y="0"/>
                </a:lnTo>
                <a:lnTo>
                  <a:pt x="87803" y="89203"/>
                </a:lnTo>
                <a:lnTo>
                  <a:pt x="0" y="89203"/>
                </a:lnTo>
                <a:lnTo>
                  <a:pt x="0" y="0"/>
                </a:lnTo>
                <a:close/>
              </a:path>
            </a:pathLst>
          </a:custGeom>
          <a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2" id="202"/>
          <p:cNvSpPr/>
          <p:nvPr/>
        </p:nvSpPr>
        <p:spPr>
          <a:xfrm flipH="false" flipV="false" rot="0">
            <a:off x="3172288" y="7072873"/>
            <a:ext cx="995484" cy="982830"/>
          </a:xfrm>
          <a:custGeom>
            <a:avLst/>
            <a:gdLst/>
            <a:ahLst/>
            <a:cxnLst/>
            <a:rect r="r" b="b" t="t" l="l"/>
            <a:pathLst>
              <a:path h="982830" w="995484">
                <a:moveTo>
                  <a:pt x="0" y="0"/>
                </a:moveTo>
                <a:lnTo>
                  <a:pt x="995484" y="0"/>
                </a:lnTo>
                <a:lnTo>
                  <a:pt x="995484" y="982830"/>
                </a:lnTo>
                <a:lnTo>
                  <a:pt x="0" y="982830"/>
                </a:lnTo>
                <a:lnTo>
                  <a:pt x="0" y="0"/>
                </a:lnTo>
                <a:close/>
              </a:path>
            </a:pathLst>
          </a:custGeom>
          <a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3" id="203"/>
          <p:cNvSpPr/>
          <p:nvPr/>
        </p:nvSpPr>
        <p:spPr>
          <a:xfrm flipH="false" flipV="false" rot="0">
            <a:off x="5948659" y="7221611"/>
            <a:ext cx="685574" cy="696781"/>
          </a:xfrm>
          <a:custGeom>
            <a:avLst/>
            <a:gdLst/>
            <a:ahLst/>
            <a:cxnLst/>
            <a:rect r="r" b="b" t="t" l="l"/>
            <a:pathLst>
              <a:path h="696781" w="685574">
                <a:moveTo>
                  <a:pt x="0" y="0"/>
                </a:moveTo>
                <a:lnTo>
                  <a:pt x="685574" y="0"/>
                </a:lnTo>
                <a:lnTo>
                  <a:pt x="685574" y="696782"/>
                </a:lnTo>
                <a:lnTo>
                  <a:pt x="0" y="696782"/>
                </a:lnTo>
                <a:lnTo>
                  <a:pt x="0" y="0"/>
                </a:lnTo>
                <a:close/>
              </a:path>
            </a:pathLst>
          </a:custGeom>
          <a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4" id="204"/>
          <p:cNvSpPr/>
          <p:nvPr/>
        </p:nvSpPr>
        <p:spPr>
          <a:xfrm flipH="false" flipV="false" rot="0">
            <a:off x="5997171" y="7218604"/>
            <a:ext cx="100029" cy="90606"/>
          </a:xfrm>
          <a:custGeom>
            <a:avLst/>
            <a:gdLst/>
            <a:ahLst/>
            <a:cxnLst/>
            <a:rect r="r" b="b" t="t" l="l"/>
            <a:pathLst>
              <a:path h="90606" w="100029">
                <a:moveTo>
                  <a:pt x="0" y="0"/>
                </a:moveTo>
                <a:lnTo>
                  <a:pt x="100029" y="0"/>
                </a:lnTo>
                <a:lnTo>
                  <a:pt x="100029" y="90606"/>
                </a:lnTo>
                <a:lnTo>
                  <a:pt x="0" y="90606"/>
                </a:lnTo>
                <a:lnTo>
                  <a:pt x="0" y="0"/>
                </a:lnTo>
                <a:close/>
              </a:path>
            </a:pathLst>
          </a:custGeom>
          <a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5" id="205"/>
          <p:cNvSpPr/>
          <p:nvPr/>
        </p:nvSpPr>
        <p:spPr>
          <a:xfrm flipH="false" flipV="false" rot="0">
            <a:off x="6253159" y="7120582"/>
            <a:ext cx="99228" cy="88199"/>
          </a:xfrm>
          <a:custGeom>
            <a:avLst/>
            <a:gdLst/>
            <a:ahLst/>
            <a:cxnLst/>
            <a:rect r="r" b="b" t="t" l="l"/>
            <a:pathLst>
              <a:path h="88199" w="99228">
                <a:moveTo>
                  <a:pt x="0" y="0"/>
                </a:moveTo>
                <a:lnTo>
                  <a:pt x="99228" y="0"/>
                </a:lnTo>
                <a:lnTo>
                  <a:pt x="99228" y="88199"/>
                </a:lnTo>
                <a:lnTo>
                  <a:pt x="0" y="88199"/>
                </a:lnTo>
                <a:lnTo>
                  <a:pt x="0" y="0"/>
                </a:lnTo>
                <a:close/>
              </a:path>
            </a:pathLst>
          </a:custGeom>
          <a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6" id="206"/>
          <p:cNvSpPr/>
          <p:nvPr/>
        </p:nvSpPr>
        <p:spPr>
          <a:xfrm flipH="false" flipV="false" rot="0">
            <a:off x="6511953" y="7209585"/>
            <a:ext cx="109050" cy="105039"/>
          </a:xfrm>
          <a:custGeom>
            <a:avLst/>
            <a:gdLst/>
            <a:ahLst/>
            <a:cxnLst/>
            <a:rect r="r" b="b" t="t" l="l"/>
            <a:pathLst>
              <a:path h="105039" w="109050">
                <a:moveTo>
                  <a:pt x="0" y="0"/>
                </a:moveTo>
                <a:lnTo>
                  <a:pt x="109051" y="0"/>
                </a:lnTo>
                <a:lnTo>
                  <a:pt x="109051" y="105039"/>
                </a:lnTo>
                <a:lnTo>
                  <a:pt x="0" y="105039"/>
                </a:lnTo>
                <a:lnTo>
                  <a:pt x="0" y="0"/>
                </a:lnTo>
                <a:close/>
              </a:path>
            </a:pathLst>
          </a:custGeom>
          <a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7" id="207"/>
          <p:cNvSpPr/>
          <p:nvPr/>
        </p:nvSpPr>
        <p:spPr>
          <a:xfrm flipH="false" flipV="false" rot="0">
            <a:off x="6642853" y="7448325"/>
            <a:ext cx="89606" cy="91207"/>
          </a:xfrm>
          <a:custGeom>
            <a:avLst/>
            <a:gdLst/>
            <a:ahLst/>
            <a:cxnLst/>
            <a:rect r="r" b="b" t="t" l="l"/>
            <a:pathLst>
              <a:path h="91207" w="89606">
                <a:moveTo>
                  <a:pt x="0" y="0"/>
                </a:moveTo>
                <a:lnTo>
                  <a:pt x="89606" y="0"/>
                </a:lnTo>
                <a:lnTo>
                  <a:pt x="89606" y="91207"/>
                </a:lnTo>
                <a:lnTo>
                  <a:pt x="0" y="91207"/>
                </a:lnTo>
                <a:lnTo>
                  <a:pt x="0" y="0"/>
                </a:lnTo>
                <a:close/>
              </a:path>
            </a:pathLst>
          </a:custGeom>
          <a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8" id="208"/>
          <p:cNvSpPr/>
          <p:nvPr/>
        </p:nvSpPr>
        <p:spPr>
          <a:xfrm flipH="false" flipV="false" rot="0">
            <a:off x="6601759" y="7712524"/>
            <a:ext cx="104239" cy="102031"/>
          </a:xfrm>
          <a:custGeom>
            <a:avLst/>
            <a:gdLst/>
            <a:ahLst/>
            <a:cxnLst/>
            <a:rect r="r" b="b" t="t" l="l"/>
            <a:pathLst>
              <a:path h="102031" w="104239">
                <a:moveTo>
                  <a:pt x="0" y="0"/>
                </a:moveTo>
                <a:lnTo>
                  <a:pt x="104239" y="0"/>
                </a:lnTo>
                <a:lnTo>
                  <a:pt x="104239" y="102032"/>
                </a:lnTo>
                <a:lnTo>
                  <a:pt x="0" y="102032"/>
                </a:lnTo>
                <a:lnTo>
                  <a:pt x="0" y="0"/>
                </a:lnTo>
                <a:close/>
              </a:path>
            </a:pathLst>
          </a:custGeom>
          <a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9" id="209"/>
          <p:cNvSpPr/>
          <p:nvPr/>
        </p:nvSpPr>
        <p:spPr>
          <a:xfrm flipH="false" flipV="false" rot="0">
            <a:off x="6381653" y="7898547"/>
            <a:ext cx="97024" cy="84993"/>
          </a:xfrm>
          <a:custGeom>
            <a:avLst/>
            <a:gdLst/>
            <a:ahLst/>
            <a:cxnLst/>
            <a:rect r="r" b="b" t="t" l="l"/>
            <a:pathLst>
              <a:path h="84993" w="97024">
                <a:moveTo>
                  <a:pt x="0" y="0"/>
                </a:moveTo>
                <a:lnTo>
                  <a:pt x="97023" y="0"/>
                </a:lnTo>
                <a:lnTo>
                  <a:pt x="97023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0" id="210"/>
          <p:cNvSpPr/>
          <p:nvPr/>
        </p:nvSpPr>
        <p:spPr>
          <a:xfrm flipH="false" flipV="false" rot="0">
            <a:off x="6113036" y="7896141"/>
            <a:ext cx="92613" cy="84392"/>
          </a:xfrm>
          <a:custGeom>
            <a:avLst/>
            <a:gdLst/>
            <a:ahLst/>
            <a:cxnLst/>
            <a:rect r="r" b="b" t="t" l="l"/>
            <a:pathLst>
              <a:path h="84392" w="92613">
                <a:moveTo>
                  <a:pt x="0" y="0"/>
                </a:moveTo>
                <a:lnTo>
                  <a:pt x="92613" y="0"/>
                </a:lnTo>
                <a:lnTo>
                  <a:pt x="92613" y="84392"/>
                </a:lnTo>
                <a:lnTo>
                  <a:pt x="0" y="84392"/>
                </a:lnTo>
                <a:lnTo>
                  <a:pt x="0" y="0"/>
                </a:lnTo>
                <a:close/>
              </a:path>
            </a:pathLst>
          </a:custGeom>
          <a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1" id="211"/>
          <p:cNvSpPr/>
          <p:nvPr/>
        </p:nvSpPr>
        <p:spPr>
          <a:xfrm flipH="false" flipV="false" rot="0">
            <a:off x="5910573" y="7725956"/>
            <a:ext cx="88203" cy="84993"/>
          </a:xfrm>
          <a:custGeom>
            <a:avLst/>
            <a:gdLst/>
            <a:ahLst/>
            <a:cxnLst/>
            <a:rect r="r" b="b" t="t" l="l"/>
            <a:pathLst>
              <a:path h="84993" w="88203">
                <a:moveTo>
                  <a:pt x="0" y="0"/>
                </a:moveTo>
                <a:lnTo>
                  <a:pt x="88203" y="0"/>
                </a:lnTo>
                <a:lnTo>
                  <a:pt x="88203" y="84993"/>
                </a:lnTo>
                <a:lnTo>
                  <a:pt x="0" y="84993"/>
                </a:lnTo>
                <a:lnTo>
                  <a:pt x="0" y="0"/>
                </a:lnTo>
                <a:close/>
              </a:path>
            </a:pathLst>
          </a:custGeom>
          <a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2" id="212"/>
          <p:cNvSpPr/>
          <p:nvPr/>
        </p:nvSpPr>
        <p:spPr>
          <a:xfrm flipH="false" flipV="false" rot="0">
            <a:off x="5855046" y="7448125"/>
            <a:ext cx="88003" cy="89203"/>
          </a:xfrm>
          <a:custGeom>
            <a:avLst/>
            <a:gdLst/>
            <a:ahLst/>
            <a:cxnLst/>
            <a:rect r="r" b="b" t="t" l="l"/>
            <a:pathLst>
              <a:path h="89203" w="88003">
                <a:moveTo>
                  <a:pt x="0" y="0"/>
                </a:moveTo>
                <a:lnTo>
                  <a:pt x="88002" y="0"/>
                </a:lnTo>
                <a:lnTo>
                  <a:pt x="88002" y="89203"/>
                </a:lnTo>
                <a:lnTo>
                  <a:pt x="0" y="89203"/>
                </a:lnTo>
                <a:lnTo>
                  <a:pt x="0" y="0"/>
                </a:lnTo>
                <a:close/>
              </a:path>
            </a:pathLst>
          </a:custGeom>
          <a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3" id="213"/>
          <p:cNvSpPr/>
          <p:nvPr/>
        </p:nvSpPr>
        <p:spPr>
          <a:xfrm flipH="false" flipV="false" rot="0">
            <a:off x="5817759" y="7072873"/>
            <a:ext cx="995484" cy="982830"/>
          </a:xfrm>
          <a:custGeom>
            <a:avLst/>
            <a:gdLst/>
            <a:ahLst/>
            <a:cxnLst/>
            <a:rect r="r" b="b" t="t" l="l"/>
            <a:pathLst>
              <a:path h="982830" w="995484">
                <a:moveTo>
                  <a:pt x="0" y="0"/>
                </a:moveTo>
                <a:lnTo>
                  <a:pt x="995485" y="0"/>
                </a:lnTo>
                <a:lnTo>
                  <a:pt x="995485" y="982830"/>
                </a:lnTo>
                <a:lnTo>
                  <a:pt x="0" y="982830"/>
                </a:lnTo>
                <a:lnTo>
                  <a:pt x="0" y="0"/>
                </a:lnTo>
                <a:close/>
              </a:path>
            </a:pathLst>
          </a:custGeom>
          <a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4" id="214"/>
          <p:cNvSpPr/>
          <p:nvPr/>
        </p:nvSpPr>
        <p:spPr>
          <a:xfrm flipH="false" flipV="false" rot="0">
            <a:off x="4691575" y="7209182"/>
            <a:ext cx="92413" cy="89403"/>
          </a:xfrm>
          <a:custGeom>
            <a:avLst/>
            <a:gdLst/>
            <a:ahLst/>
            <a:cxnLst/>
            <a:rect r="r" b="b" t="t" l="l"/>
            <a:pathLst>
              <a:path h="89403" w="92413">
                <a:moveTo>
                  <a:pt x="0" y="0"/>
                </a:moveTo>
                <a:lnTo>
                  <a:pt x="92413" y="0"/>
                </a:lnTo>
                <a:lnTo>
                  <a:pt x="92413" y="89403"/>
                </a:lnTo>
                <a:lnTo>
                  <a:pt x="0" y="89403"/>
                </a:lnTo>
                <a:lnTo>
                  <a:pt x="0" y="0"/>
                </a:lnTo>
                <a:close/>
              </a:path>
            </a:pathLst>
          </a:custGeom>
          <a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5" id="215"/>
          <p:cNvSpPr/>
          <p:nvPr/>
        </p:nvSpPr>
        <p:spPr>
          <a:xfrm flipH="false" flipV="false" rot="0">
            <a:off x="4555261" y="7447524"/>
            <a:ext cx="81987" cy="85795"/>
          </a:xfrm>
          <a:custGeom>
            <a:avLst/>
            <a:gdLst/>
            <a:ahLst/>
            <a:cxnLst/>
            <a:rect r="r" b="b" t="t" l="l"/>
            <a:pathLst>
              <a:path h="85795" w="81987">
                <a:moveTo>
                  <a:pt x="0" y="0"/>
                </a:moveTo>
                <a:lnTo>
                  <a:pt x="81988" y="0"/>
                </a:lnTo>
                <a:lnTo>
                  <a:pt x="81988" y="85795"/>
                </a:lnTo>
                <a:lnTo>
                  <a:pt x="0" y="85795"/>
                </a:lnTo>
                <a:lnTo>
                  <a:pt x="0" y="0"/>
                </a:lnTo>
                <a:close/>
              </a:path>
            </a:pathLst>
          </a:custGeom>
          <a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6" id="216"/>
          <p:cNvSpPr/>
          <p:nvPr/>
        </p:nvSpPr>
        <p:spPr>
          <a:xfrm flipH="false" flipV="false" rot="0">
            <a:off x="4598962" y="7719941"/>
            <a:ext cx="88203" cy="82787"/>
          </a:xfrm>
          <a:custGeom>
            <a:avLst/>
            <a:gdLst/>
            <a:ahLst/>
            <a:cxnLst/>
            <a:rect r="r" b="b" t="t" l="l"/>
            <a:pathLst>
              <a:path h="82787" w="88203">
                <a:moveTo>
                  <a:pt x="0" y="0"/>
                </a:moveTo>
                <a:lnTo>
                  <a:pt x="88203" y="0"/>
                </a:lnTo>
                <a:lnTo>
                  <a:pt x="88203" y="82787"/>
                </a:lnTo>
                <a:lnTo>
                  <a:pt x="0" y="82787"/>
                </a:lnTo>
                <a:lnTo>
                  <a:pt x="0" y="0"/>
                </a:lnTo>
                <a:close/>
              </a:path>
            </a:pathLst>
          </a:custGeom>
          <a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7" id="217"/>
          <p:cNvSpPr/>
          <p:nvPr/>
        </p:nvSpPr>
        <p:spPr>
          <a:xfrm flipH="false" flipV="false" rot="0">
            <a:off x="4805838" y="7898748"/>
            <a:ext cx="88203" cy="76573"/>
          </a:xfrm>
          <a:custGeom>
            <a:avLst/>
            <a:gdLst/>
            <a:ahLst/>
            <a:cxnLst/>
            <a:rect r="r" b="b" t="t" l="l"/>
            <a:pathLst>
              <a:path h="76573" w="88203">
                <a:moveTo>
                  <a:pt x="0" y="0"/>
                </a:moveTo>
                <a:lnTo>
                  <a:pt x="88203" y="0"/>
                </a:lnTo>
                <a:lnTo>
                  <a:pt x="88203" y="76573"/>
                </a:lnTo>
                <a:lnTo>
                  <a:pt x="0" y="76573"/>
                </a:lnTo>
                <a:lnTo>
                  <a:pt x="0" y="0"/>
                </a:lnTo>
                <a:close/>
              </a:path>
            </a:pathLst>
          </a:custGeom>
          <a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8" id="218"/>
          <p:cNvSpPr/>
          <p:nvPr/>
        </p:nvSpPr>
        <p:spPr>
          <a:xfrm flipH="false" flipV="false" rot="0">
            <a:off x="5086080" y="7891730"/>
            <a:ext cx="83793" cy="85995"/>
          </a:xfrm>
          <a:custGeom>
            <a:avLst/>
            <a:gdLst/>
            <a:ahLst/>
            <a:cxnLst/>
            <a:rect r="r" b="b" t="t" l="l"/>
            <a:pathLst>
              <a:path h="85995" w="83793">
                <a:moveTo>
                  <a:pt x="0" y="0"/>
                </a:moveTo>
                <a:lnTo>
                  <a:pt x="83793" y="0"/>
                </a:lnTo>
                <a:lnTo>
                  <a:pt x="83793" y="85995"/>
                </a:lnTo>
                <a:lnTo>
                  <a:pt x="0" y="85995"/>
                </a:lnTo>
                <a:lnTo>
                  <a:pt x="0" y="0"/>
                </a:lnTo>
                <a:close/>
              </a:path>
            </a:pathLst>
          </a:custGeom>
          <a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9" id="219"/>
          <p:cNvSpPr/>
          <p:nvPr/>
        </p:nvSpPr>
        <p:spPr>
          <a:xfrm flipH="false" flipV="false" rot="0">
            <a:off x="5293156" y="7712324"/>
            <a:ext cx="86398" cy="89403"/>
          </a:xfrm>
          <a:custGeom>
            <a:avLst/>
            <a:gdLst/>
            <a:ahLst/>
            <a:cxnLst/>
            <a:rect r="r" b="b" t="t" l="l"/>
            <a:pathLst>
              <a:path h="89403" w="86398">
                <a:moveTo>
                  <a:pt x="0" y="0"/>
                </a:moveTo>
                <a:lnTo>
                  <a:pt x="86398" y="0"/>
                </a:lnTo>
                <a:lnTo>
                  <a:pt x="86398" y="89404"/>
                </a:lnTo>
                <a:lnTo>
                  <a:pt x="0" y="89404"/>
                </a:lnTo>
                <a:lnTo>
                  <a:pt x="0" y="0"/>
                </a:lnTo>
                <a:close/>
              </a:path>
            </a:pathLst>
          </a:custGeom>
          <a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0" id="220"/>
          <p:cNvSpPr/>
          <p:nvPr/>
        </p:nvSpPr>
        <p:spPr>
          <a:xfrm flipH="false" flipV="false" rot="0">
            <a:off x="5335452" y="7446923"/>
            <a:ext cx="88203" cy="92409"/>
          </a:xfrm>
          <a:custGeom>
            <a:avLst/>
            <a:gdLst/>
            <a:ahLst/>
            <a:cxnLst/>
            <a:rect r="r" b="b" t="t" l="l"/>
            <a:pathLst>
              <a:path h="92409" w="88203">
                <a:moveTo>
                  <a:pt x="0" y="0"/>
                </a:moveTo>
                <a:lnTo>
                  <a:pt x="88203" y="0"/>
                </a:lnTo>
                <a:lnTo>
                  <a:pt x="88203" y="92409"/>
                </a:lnTo>
                <a:lnTo>
                  <a:pt x="0" y="92409"/>
                </a:lnTo>
                <a:lnTo>
                  <a:pt x="0" y="0"/>
                </a:lnTo>
                <a:close/>
              </a:path>
            </a:pathLst>
          </a:custGeom>
          <a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1" id="221"/>
          <p:cNvSpPr/>
          <p:nvPr/>
        </p:nvSpPr>
        <p:spPr>
          <a:xfrm flipH="false" flipV="false" rot="0">
            <a:off x="5206556" y="7214394"/>
            <a:ext cx="83592" cy="83791"/>
          </a:xfrm>
          <a:custGeom>
            <a:avLst/>
            <a:gdLst/>
            <a:ahLst/>
            <a:cxnLst/>
            <a:rect r="r" b="b" t="t" l="l"/>
            <a:pathLst>
              <a:path h="83791" w="83592">
                <a:moveTo>
                  <a:pt x="0" y="0"/>
                </a:moveTo>
                <a:lnTo>
                  <a:pt x="83592" y="0"/>
                </a:lnTo>
                <a:lnTo>
                  <a:pt x="83592" y="83791"/>
                </a:lnTo>
                <a:lnTo>
                  <a:pt x="0" y="83791"/>
                </a:lnTo>
                <a:lnTo>
                  <a:pt x="0" y="0"/>
                </a:lnTo>
                <a:close/>
              </a:path>
            </a:pathLst>
          </a:custGeom>
          <a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2" id="222"/>
          <p:cNvSpPr/>
          <p:nvPr/>
        </p:nvSpPr>
        <p:spPr>
          <a:xfrm flipH="false" flipV="false" rot="0">
            <a:off x="4948163" y="7115170"/>
            <a:ext cx="95419" cy="89604"/>
          </a:xfrm>
          <a:custGeom>
            <a:avLst/>
            <a:gdLst/>
            <a:ahLst/>
            <a:cxnLst/>
            <a:rect r="r" b="b" t="t" l="l"/>
            <a:pathLst>
              <a:path h="89604" w="95419">
                <a:moveTo>
                  <a:pt x="0" y="0"/>
                </a:moveTo>
                <a:lnTo>
                  <a:pt x="95419" y="0"/>
                </a:lnTo>
                <a:lnTo>
                  <a:pt x="95419" y="89603"/>
                </a:lnTo>
                <a:lnTo>
                  <a:pt x="0" y="89603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3" id="223"/>
          <p:cNvSpPr/>
          <p:nvPr/>
        </p:nvSpPr>
        <p:spPr>
          <a:xfrm flipH="false" flipV="false" rot="0">
            <a:off x="4646069" y="7226823"/>
            <a:ext cx="674950" cy="665109"/>
          </a:xfrm>
          <a:custGeom>
            <a:avLst/>
            <a:gdLst/>
            <a:ahLst/>
            <a:cxnLst/>
            <a:rect r="r" b="b" t="t" l="l"/>
            <a:pathLst>
              <a:path h="665109" w="674950">
                <a:moveTo>
                  <a:pt x="0" y="0"/>
                </a:moveTo>
                <a:lnTo>
                  <a:pt x="674950" y="0"/>
                </a:lnTo>
                <a:lnTo>
                  <a:pt x="674950" y="665110"/>
                </a:lnTo>
                <a:lnTo>
                  <a:pt x="0" y="6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4" id="224"/>
          <p:cNvSpPr/>
          <p:nvPr/>
        </p:nvSpPr>
        <p:spPr>
          <a:xfrm flipH="false" flipV="false" rot="0">
            <a:off x="4477282" y="7076683"/>
            <a:ext cx="977244" cy="974009"/>
          </a:xfrm>
          <a:custGeom>
            <a:avLst/>
            <a:gdLst/>
            <a:ahLst/>
            <a:cxnLst/>
            <a:rect r="r" b="b" t="t" l="l"/>
            <a:pathLst>
              <a:path h="974009" w="977244">
                <a:moveTo>
                  <a:pt x="0" y="0"/>
                </a:moveTo>
                <a:lnTo>
                  <a:pt x="977244" y="0"/>
                </a:lnTo>
                <a:lnTo>
                  <a:pt x="977244" y="974009"/>
                </a:lnTo>
                <a:lnTo>
                  <a:pt x="0" y="974009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5" id="225"/>
          <p:cNvSpPr/>
          <p:nvPr/>
        </p:nvSpPr>
        <p:spPr>
          <a:xfrm flipH="false" flipV="false" rot="0">
            <a:off x="1920511" y="8736343"/>
            <a:ext cx="199466" cy="161377"/>
          </a:xfrm>
          <a:custGeom>
            <a:avLst/>
            <a:gdLst/>
            <a:ahLst/>
            <a:cxnLst/>
            <a:rect r="r" b="b" t="t" l="l"/>
            <a:pathLst>
              <a:path h="161377" w="199466">
                <a:moveTo>
                  <a:pt x="0" y="0"/>
                </a:moveTo>
                <a:lnTo>
                  <a:pt x="199466" y="0"/>
                </a:lnTo>
                <a:lnTo>
                  <a:pt x="199466" y="161376"/>
                </a:lnTo>
                <a:lnTo>
                  <a:pt x="0" y="161376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6" id="226"/>
          <p:cNvSpPr/>
          <p:nvPr/>
        </p:nvSpPr>
        <p:spPr>
          <a:xfrm flipH="false" flipV="false" rot="0">
            <a:off x="1246268" y="8133479"/>
            <a:ext cx="579731" cy="487707"/>
          </a:xfrm>
          <a:custGeom>
            <a:avLst/>
            <a:gdLst/>
            <a:ahLst/>
            <a:cxnLst/>
            <a:rect r="r" b="b" t="t" l="l"/>
            <a:pathLst>
              <a:path h="487707" w="579731">
                <a:moveTo>
                  <a:pt x="0" y="0"/>
                </a:moveTo>
                <a:lnTo>
                  <a:pt x="579731" y="0"/>
                </a:lnTo>
                <a:lnTo>
                  <a:pt x="579731" y="487707"/>
                </a:lnTo>
                <a:lnTo>
                  <a:pt x="0" y="487707"/>
                </a:lnTo>
                <a:lnTo>
                  <a:pt x="0" y="0"/>
                </a:lnTo>
                <a:close/>
              </a:path>
            </a:pathLst>
          </a:custGeom>
          <a:blipFill>
            <a:blip r:embed="rId163">
              <a:extLst>
                <a:ext uri="{96DAC541-7B7A-43D3-8B79-37D633B846F1}">
                  <asvg:svgBlip xmlns:asvg="http://schemas.microsoft.com/office/drawing/2016/SVG/main" r:embed="rId16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7" id="227"/>
          <p:cNvGrpSpPr/>
          <p:nvPr/>
        </p:nvGrpSpPr>
        <p:grpSpPr>
          <a:xfrm rot="0">
            <a:off x="1484261" y="8383694"/>
            <a:ext cx="103541" cy="234035"/>
            <a:chOff x="0" y="0"/>
            <a:chExt cx="138055" cy="312047"/>
          </a:xfrm>
        </p:grpSpPr>
        <p:sp>
          <p:nvSpPr>
            <p:cNvPr name="Freeform 228" id="228"/>
            <p:cNvSpPr/>
            <p:nvPr/>
          </p:nvSpPr>
          <p:spPr>
            <a:xfrm flipH="false" flipV="false" rot="0">
              <a:off x="-1397" y="-1524"/>
              <a:ext cx="144145" cy="318389"/>
            </a:xfrm>
            <a:custGeom>
              <a:avLst/>
              <a:gdLst/>
              <a:ahLst/>
              <a:cxnLst/>
              <a:rect r="r" b="b" t="t" l="l"/>
              <a:pathLst>
                <a:path h="318389" w="144145">
                  <a:moveTo>
                    <a:pt x="117983" y="308610"/>
                  </a:moveTo>
                  <a:lnTo>
                    <a:pt x="2540" y="19177"/>
                  </a:lnTo>
                  <a:cubicBezTo>
                    <a:pt x="0" y="12700"/>
                    <a:pt x="3175" y="5334"/>
                    <a:pt x="9652" y="2667"/>
                  </a:cubicBezTo>
                  <a:cubicBezTo>
                    <a:pt x="16129" y="0"/>
                    <a:pt x="23495" y="3302"/>
                    <a:pt x="26162" y="9779"/>
                  </a:cubicBezTo>
                  <a:lnTo>
                    <a:pt x="141605" y="299212"/>
                  </a:lnTo>
                  <a:cubicBezTo>
                    <a:pt x="144145" y="305689"/>
                    <a:pt x="140970" y="313055"/>
                    <a:pt x="134493" y="315722"/>
                  </a:cubicBezTo>
                  <a:cubicBezTo>
                    <a:pt x="128016" y="318389"/>
                    <a:pt x="120650" y="315087"/>
                    <a:pt x="117983" y="30861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229" id="229"/>
          <p:cNvGrpSpPr/>
          <p:nvPr/>
        </p:nvGrpSpPr>
        <p:grpSpPr>
          <a:xfrm rot="0">
            <a:off x="1582687" y="8432204"/>
            <a:ext cx="22756" cy="162073"/>
            <a:chOff x="0" y="0"/>
            <a:chExt cx="30342" cy="216097"/>
          </a:xfrm>
        </p:grpSpPr>
        <p:sp>
          <p:nvSpPr>
            <p:cNvPr name="Freeform 230" id="230"/>
            <p:cNvSpPr/>
            <p:nvPr/>
          </p:nvSpPr>
          <p:spPr>
            <a:xfrm flipH="false" flipV="false" rot="0">
              <a:off x="-254" y="-254"/>
              <a:ext cx="33655" cy="219710"/>
            </a:xfrm>
            <a:custGeom>
              <a:avLst/>
              <a:gdLst/>
              <a:ahLst/>
              <a:cxnLst/>
              <a:rect r="r" b="b" t="t" l="l"/>
              <a:pathLst>
                <a:path h="219710" w="33655">
                  <a:moveTo>
                    <a:pt x="8001" y="207264"/>
                  </a:moveTo>
                  <a:lnTo>
                    <a:pt x="254" y="13462"/>
                  </a:lnTo>
                  <a:cubicBezTo>
                    <a:pt x="0" y="6477"/>
                    <a:pt x="5461" y="508"/>
                    <a:pt x="12446" y="254"/>
                  </a:cubicBezTo>
                  <a:cubicBezTo>
                    <a:pt x="19431" y="0"/>
                    <a:pt x="25400" y="5461"/>
                    <a:pt x="25654" y="12446"/>
                  </a:cubicBezTo>
                  <a:lnTo>
                    <a:pt x="33401" y="206248"/>
                  </a:lnTo>
                  <a:cubicBezTo>
                    <a:pt x="33655" y="213233"/>
                    <a:pt x="28194" y="219202"/>
                    <a:pt x="21209" y="219456"/>
                  </a:cubicBezTo>
                  <a:cubicBezTo>
                    <a:pt x="14224" y="219710"/>
                    <a:pt x="8255" y="214249"/>
                    <a:pt x="8001" y="207264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231" id="231"/>
          <p:cNvGrpSpPr/>
          <p:nvPr/>
        </p:nvGrpSpPr>
        <p:grpSpPr>
          <a:xfrm rot="0">
            <a:off x="1607544" y="8382291"/>
            <a:ext cx="62448" cy="213590"/>
            <a:chOff x="0" y="0"/>
            <a:chExt cx="83263" cy="284787"/>
          </a:xfrm>
        </p:grpSpPr>
        <p:sp>
          <p:nvSpPr>
            <p:cNvPr name="Freeform 232" id="232"/>
            <p:cNvSpPr/>
            <p:nvPr/>
          </p:nvSpPr>
          <p:spPr>
            <a:xfrm flipH="false" flipV="false" rot="0">
              <a:off x="-889" y="-1270"/>
              <a:ext cx="88138" cy="290068"/>
            </a:xfrm>
            <a:custGeom>
              <a:avLst/>
              <a:gdLst/>
              <a:ahLst/>
              <a:cxnLst/>
              <a:rect r="r" b="b" t="t" l="l"/>
              <a:pathLst>
                <a:path h="290068" w="88138">
                  <a:moveTo>
                    <a:pt x="1524" y="273304"/>
                  </a:moveTo>
                  <a:lnTo>
                    <a:pt x="61849" y="11176"/>
                  </a:lnTo>
                  <a:cubicBezTo>
                    <a:pt x="63500" y="4318"/>
                    <a:pt x="70231" y="0"/>
                    <a:pt x="77089" y="1651"/>
                  </a:cubicBezTo>
                  <a:cubicBezTo>
                    <a:pt x="83947" y="3302"/>
                    <a:pt x="88138" y="10033"/>
                    <a:pt x="86614" y="16891"/>
                  </a:cubicBezTo>
                  <a:lnTo>
                    <a:pt x="26289" y="279019"/>
                  </a:lnTo>
                  <a:cubicBezTo>
                    <a:pt x="24765" y="285877"/>
                    <a:pt x="17907" y="290068"/>
                    <a:pt x="11049" y="288544"/>
                  </a:cubicBezTo>
                  <a:cubicBezTo>
                    <a:pt x="4191" y="287020"/>
                    <a:pt x="0" y="280162"/>
                    <a:pt x="1524" y="273304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233" id="233"/>
          <p:cNvSpPr/>
          <p:nvPr/>
        </p:nvSpPr>
        <p:spPr>
          <a:xfrm flipH="false" flipV="false" rot="0">
            <a:off x="437010" y="8541805"/>
            <a:ext cx="1667627" cy="846720"/>
          </a:xfrm>
          <a:custGeom>
            <a:avLst/>
            <a:gdLst/>
            <a:ahLst/>
            <a:cxnLst/>
            <a:rect r="r" b="b" t="t" l="l"/>
            <a:pathLst>
              <a:path h="846720" w="1667627">
                <a:moveTo>
                  <a:pt x="0" y="0"/>
                </a:moveTo>
                <a:lnTo>
                  <a:pt x="1667627" y="0"/>
                </a:lnTo>
                <a:lnTo>
                  <a:pt x="1667627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165">
              <a:extLst>
                <a:ext uri="{96DAC541-7B7A-43D3-8B79-37D633B846F1}">
                  <asvg:svgBlip xmlns:asvg="http://schemas.microsoft.com/office/drawing/2016/SVG/main" r:embed="rId16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4" id="234"/>
          <p:cNvGrpSpPr/>
          <p:nvPr/>
        </p:nvGrpSpPr>
        <p:grpSpPr>
          <a:xfrm rot="0">
            <a:off x="1340083" y="8889595"/>
            <a:ext cx="223313" cy="223105"/>
            <a:chOff x="0" y="0"/>
            <a:chExt cx="297750" cy="297474"/>
          </a:xfrm>
        </p:grpSpPr>
        <p:sp>
          <p:nvSpPr>
            <p:cNvPr name="Freeform 235" id="235"/>
            <p:cNvSpPr/>
            <p:nvPr/>
          </p:nvSpPr>
          <p:spPr>
            <a:xfrm flipH="false" flipV="false" rot="0">
              <a:off x="0" y="0"/>
              <a:ext cx="297434" cy="297434"/>
            </a:xfrm>
            <a:custGeom>
              <a:avLst/>
              <a:gdLst/>
              <a:ahLst/>
              <a:cxnLst/>
              <a:rect r="r" b="b" t="t" l="l"/>
              <a:pathLst>
                <a:path h="297434" w="297434">
                  <a:moveTo>
                    <a:pt x="148844" y="0"/>
                  </a:moveTo>
                  <a:cubicBezTo>
                    <a:pt x="66548" y="0"/>
                    <a:pt x="0" y="66548"/>
                    <a:pt x="0" y="148590"/>
                  </a:cubicBezTo>
                  <a:cubicBezTo>
                    <a:pt x="0" y="230886"/>
                    <a:pt x="66548" y="297434"/>
                    <a:pt x="148844" y="297434"/>
                  </a:cubicBezTo>
                  <a:cubicBezTo>
                    <a:pt x="230886" y="297434"/>
                    <a:pt x="297434" y="230886"/>
                    <a:pt x="297434" y="148590"/>
                  </a:cubicBezTo>
                  <a:cubicBezTo>
                    <a:pt x="297434" y="66548"/>
                    <a:pt x="230886" y="0"/>
                    <a:pt x="148844" y="0"/>
                  </a:cubicBezTo>
                  <a:close/>
                </a:path>
              </a:pathLst>
            </a:custGeom>
            <a:solidFill>
              <a:srgbClr val="33B5A2"/>
            </a:solidFill>
          </p:spPr>
        </p:sp>
      </p:grpSp>
      <p:grpSp>
        <p:nvGrpSpPr>
          <p:cNvPr name="Group 236" id="236"/>
          <p:cNvGrpSpPr/>
          <p:nvPr/>
        </p:nvGrpSpPr>
        <p:grpSpPr>
          <a:xfrm rot="0">
            <a:off x="1537183" y="8776987"/>
            <a:ext cx="207580" cy="172496"/>
            <a:chOff x="0" y="0"/>
            <a:chExt cx="276774" cy="229995"/>
          </a:xfrm>
        </p:grpSpPr>
        <p:sp>
          <p:nvSpPr>
            <p:cNvPr name="Freeform 237" id="237"/>
            <p:cNvSpPr/>
            <p:nvPr/>
          </p:nvSpPr>
          <p:spPr>
            <a:xfrm flipH="false" flipV="false" rot="0">
              <a:off x="0" y="0"/>
              <a:ext cx="279908" cy="232791"/>
            </a:xfrm>
            <a:custGeom>
              <a:avLst/>
              <a:gdLst/>
              <a:ahLst/>
              <a:cxnLst/>
              <a:rect r="r" b="b" t="t" l="l"/>
              <a:pathLst>
                <a:path h="232791" w="279908">
                  <a:moveTo>
                    <a:pt x="279908" y="12700"/>
                  </a:moveTo>
                  <a:cubicBezTo>
                    <a:pt x="279908" y="127000"/>
                    <a:pt x="222250" y="232791"/>
                    <a:pt x="139954" y="232791"/>
                  </a:cubicBezTo>
                  <a:lnTo>
                    <a:pt x="139954" y="220091"/>
                  </a:lnTo>
                  <a:lnTo>
                    <a:pt x="139954" y="232791"/>
                  </a:lnTo>
                  <a:cubicBezTo>
                    <a:pt x="57404" y="232791"/>
                    <a:pt x="0" y="127000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ubicBezTo>
                    <a:pt x="19685" y="0"/>
                    <a:pt x="25400" y="5715"/>
                    <a:pt x="25400" y="12700"/>
                  </a:cubicBezTo>
                  <a:cubicBezTo>
                    <a:pt x="25400" y="125603"/>
                    <a:pt x="81280" y="207391"/>
                    <a:pt x="139954" y="207391"/>
                  </a:cubicBezTo>
                  <a:cubicBezTo>
                    <a:pt x="198247" y="207391"/>
                    <a:pt x="254508" y="125603"/>
                    <a:pt x="254508" y="12700"/>
                  </a:cubicBezTo>
                  <a:cubicBezTo>
                    <a:pt x="254508" y="5715"/>
                    <a:pt x="260223" y="0"/>
                    <a:pt x="267208" y="0"/>
                  </a:cubicBezTo>
                  <a:cubicBezTo>
                    <a:pt x="274193" y="0"/>
                    <a:pt x="279908" y="5715"/>
                    <a:pt x="279908" y="12700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238" id="238"/>
          <p:cNvGrpSpPr/>
          <p:nvPr/>
        </p:nvGrpSpPr>
        <p:grpSpPr>
          <a:xfrm rot="0">
            <a:off x="1727820" y="9109943"/>
            <a:ext cx="193147" cy="137416"/>
            <a:chOff x="0" y="0"/>
            <a:chExt cx="257529" cy="183221"/>
          </a:xfrm>
        </p:grpSpPr>
        <p:sp>
          <p:nvSpPr>
            <p:cNvPr name="Freeform 239" id="239"/>
            <p:cNvSpPr/>
            <p:nvPr/>
          </p:nvSpPr>
          <p:spPr>
            <a:xfrm flipH="false" flipV="false" rot="0">
              <a:off x="-1270" y="-1397"/>
              <a:ext cx="262509" cy="164719"/>
            </a:xfrm>
            <a:custGeom>
              <a:avLst/>
              <a:gdLst/>
              <a:ahLst/>
              <a:cxnLst/>
              <a:rect r="r" b="b" t="t" l="l"/>
              <a:pathLst>
                <a:path h="164719" w="262509">
                  <a:moveTo>
                    <a:pt x="26416" y="10668"/>
                  </a:moveTo>
                  <a:cubicBezTo>
                    <a:pt x="26289" y="10414"/>
                    <a:pt x="65786" y="139319"/>
                    <a:pt x="210185" y="139319"/>
                  </a:cubicBezTo>
                  <a:cubicBezTo>
                    <a:pt x="221742" y="139319"/>
                    <a:pt x="234061" y="138557"/>
                    <a:pt x="247142" y="136652"/>
                  </a:cubicBezTo>
                  <a:cubicBezTo>
                    <a:pt x="254127" y="135763"/>
                    <a:pt x="260477" y="140589"/>
                    <a:pt x="261493" y="147574"/>
                  </a:cubicBezTo>
                  <a:cubicBezTo>
                    <a:pt x="262509" y="154559"/>
                    <a:pt x="257556" y="160909"/>
                    <a:pt x="250571" y="161925"/>
                  </a:cubicBezTo>
                  <a:cubicBezTo>
                    <a:pt x="236347" y="163830"/>
                    <a:pt x="222885" y="164719"/>
                    <a:pt x="210185" y="164719"/>
                  </a:cubicBezTo>
                  <a:cubicBezTo>
                    <a:pt x="46736" y="164719"/>
                    <a:pt x="2159" y="18288"/>
                    <a:pt x="2032" y="18034"/>
                  </a:cubicBezTo>
                  <a:cubicBezTo>
                    <a:pt x="0" y="11303"/>
                    <a:pt x="3810" y="4318"/>
                    <a:pt x="10541" y="2159"/>
                  </a:cubicBezTo>
                  <a:cubicBezTo>
                    <a:pt x="17272" y="0"/>
                    <a:pt x="24384" y="3937"/>
                    <a:pt x="26416" y="10668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240" id="240"/>
          <p:cNvGrpSpPr/>
          <p:nvPr/>
        </p:nvGrpSpPr>
        <p:grpSpPr>
          <a:xfrm rot="0">
            <a:off x="897067" y="9364872"/>
            <a:ext cx="366842" cy="367032"/>
            <a:chOff x="0" y="0"/>
            <a:chExt cx="489123" cy="489376"/>
          </a:xfrm>
        </p:grpSpPr>
        <p:sp>
          <p:nvSpPr>
            <p:cNvPr name="Freeform 241" id="241"/>
            <p:cNvSpPr/>
            <p:nvPr/>
          </p:nvSpPr>
          <p:spPr>
            <a:xfrm flipH="false" flipV="false" rot="0">
              <a:off x="0" y="254"/>
              <a:ext cx="489204" cy="488823"/>
            </a:xfrm>
            <a:custGeom>
              <a:avLst/>
              <a:gdLst/>
              <a:ahLst/>
              <a:cxnLst/>
              <a:rect r="r" b="b" t="t" l="l"/>
              <a:pathLst>
                <a:path h="488823" w="489204">
                  <a:moveTo>
                    <a:pt x="244602" y="0"/>
                  </a:moveTo>
                  <a:cubicBezTo>
                    <a:pt x="109601" y="0"/>
                    <a:pt x="0" y="109347"/>
                    <a:pt x="0" y="244348"/>
                  </a:cubicBezTo>
                  <a:cubicBezTo>
                    <a:pt x="0" y="379603"/>
                    <a:pt x="109601" y="488823"/>
                    <a:pt x="244602" y="488823"/>
                  </a:cubicBezTo>
                  <a:cubicBezTo>
                    <a:pt x="379603" y="488823"/>
                    <a:pt x="489204" y="379476"/>
                    <a:pt x="489204" y="244221"/>
                  </a:cubicBezTo>
                  <a:cubicBezTo>
                    <a:pt x="489077" y="109347"/>
                    <a:pt x="379476" y="0"/>
                    <a:pt x="244602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242" id="242"/>
          <p:cNvGrpSpPr/>
          <p:nvPr/>
        </p:nvGrpSpPr>
        <p:grpSpPr>
          <a:xfrm rot="0">
            <a:off x="967875" y="9435681"/>
            <a:ext cx="225222" cy="225417"/>
            <a:chOff x="0" y="0"/>
            <a:chExt cx="300296" cy="300556"/>
          </a:xfrm>
        </p:grpSpPr>
        <p:sp>
          <p:nvSpPr>
            <p:cNvPr name="Freeform 243" id="243"/>
            <p:cNvSpPr/>
            <p:nvPr/>
          </p:nvSpPr>
          <p:spPr>
            <a:xfrm flipH="false" flipV="false" rot="0">
              <a:off x="0" y="254"/>
              <a:ext cx="303403" cy="303149"/>
            </a:xfrm>
            <a:custGeom>
              <a:avLst/>
              <a:gdLst/>
              <a:ahLst/>
              <a:cxnLst/>
              <a:rect r="r" b="b" t="t" l="l"/>
              <a:pathLst>
                <a:path h="303149" w="303403">
                  <a:moveTo>
                    <a:pt x="303403" y="151384"/>
                  </a:moveTo>
                  <a:cubicBezTo>
                    <a:pt x="303403" y="234823"/>
                    <a:pt x="234950" y="303022"/>
                    <a:pt x="151765" y="303022"/>
                  </a:cubicBezTo>
                  <a:lnTo>
                    <a:pt x="151765" y="290322"/>
                  </a:lnTo>
                  <a:lnTo>
                    <a:pt x="151765" y="303022"/>
                  </a:lnTo>
                  <a:cubicBezTo>
                    <a:pt x="68199" y="303149"/>
                    <a:pt x="0" y="234823"/>
                    <a:pt x="0" y="151384"/>
                  </a:cubicBezTo>
                  <a:lnTo>
                    <a:pt x="12700" y="151384"/>
                  </a:lnTo>
                  <a:lnTo>
                    <a:pt x="0" y="151384"/>
                  </a:lnTo>
                  <a:cubicBezTo>
                    <a:pt x="0" y="68199"/>
                    <a:pt x="68199" y="0"/>
                    <a:pt x="151638" y="0"/>
                  </a:cubicBezTo>
                  <a:lnTo>
                    <a:pt x="151638" y="12700"/>
                  </a:lnTo>
                  <a:lnTo>
                    <a:pt x="151638" y="0"/>
                  </a:lnTo>
                  <a:cubicBezTo>
                    <a:pt x="234823" y="0"/>
                    <a:pt x="303276" y="68199"/>
                    <a:pt x="303276" y="151384"/>
                  </a:cubicBezTo>
                  <a:lnTo>
                    <a:pt x="290576" y="151384"/>
                  </a:lnTo>
                  <a:lnTo>
                    <a:pt x="303276" y="151384"/>
                  </a:lnTo>
                  <a:moveTo>
                    <a:pt x="277876" y="151384"/>
                  </a:moveTo>
                  <a:cubicBezTo>
                    <a:pt x="277876" y="82296"/>
                    <a:pt x="220726" y="25400"/>
                    <a:pt x="151638" y="25400"/>
                  </a:cubicBezTo>
                  <a:cubicBezTo>
                    <a:pt x="82296" y="25400"/>
                    <a:pt x="25400" y="82296"/>
                    <a:pt x="25400" y="151384"/>
                  </a:cubicBezTo>
                  <a:cubicBezTo>
                    <a:pt x="25400" y="220853"/>
                    <a:pt x="82296" y="277622"/>
                    <a:pt x="151638" y="277622"/>
                  </a:cubicBezTo>
                  <a:cubicBezTo>
                    <a:pt x="220853" y="277622"/>
                    <a:pt x="277876" y="220726"/>
                    <a:pt x="277876" y="151384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grpSp>
        <p:nvGrpSpPr>
          <p:cNvPr name="Group 244" id="244"/>
          <p:cNvGrpSpPr/>
          <p:nvPr/>
        </p:nvGrpSpPr>
        <p:grpSpPr>
          <a:xfrm rot="0">
            <a:off x="1539541" y="9364872"/>
            <a:ext cx="367043" cy="367032"/>
            <a:chOff x="0" y="0"/>
            <a:chExt cx="489390" cy="489376"/>
          </a:xfrm>
        </p:grpSpPr>
        <p:sp>
          <p:nvSpPr>
            <p:cNvPr name="Freeform 245" id="245"/>
            <p:cNvSpPr/>
            <p:nvPr/>
          </p:nvSpPr>
          <p:spPr>
            <a:xfrm flipH="false" flipV="false" rot="0">
              <a:off x="254" y="254"/>
              <a:ext cx="489204" cy="488950"/>
            </a:xfrm>
            <a:custGeom>
              <a:avLst/>
              <a:gdLst/>
              <a:ahLst/>
              <a:cxnLst/>
              <a:rect r="r" b="b" t="t" l="l"/>
              <a:pathLst>
                <a:path h="488950" w="489204">
                  <a:moveTo>
                    <a:pt x="244602" y="0"/>
                  </a:moveTo>
                  <a:cubicBezTo>
                    <a:pt x="109601" y="0"/>
                    <a:pt x="0" y="109347"/>
                    <a:pt x="0" y="244348"/>
                  </a:cubicBezTo>
                  <a:cubicBezTo>
                    <a:pt x="0" y="379603"/>
                    <a:pt x="109601" y="488950"/>
                    <a:pt x="244602" y="488950"/>
                  </a:cubicBezTo>
                  <a:cubicBezTo>
                    <a:pt x="379603" y="488950"/>
                    <a:pt x="489204" y="379603"/>
                    <a:pt x="489204" y="244348"/>
                  </a:cubicBezTo>
                  <a:cubicBezTo>
                    <a:pt x="489077" y="109347"/>
                    <a:pt x="379603" y="0"/>
                    <a:pt x="244602" y="0"/>
                  </a:cubicBezTo>
                  <a:close/>
                </a:path>
              </a:pathLst>
            </a:custGeom>
            <a:solidFill>
              <a:srgbClr val="EB5757"/>
            </a:solidFill>
          </p:spPr>
        </p:sp>
      </p:grpSp>
      <p:grpSp>
        <p:nvGrpSpPr>
          <p:cNvPr name="Group 246" id="246"/>
          <p:cNvGrpSpPr/>
          <p:nvPr/>
        </p:nvGrpSpPr>
        <p:grpSpPr>
          <a:xfrm rot="0">
            <a:off x="1610552" y="9435681"/>
            <a:ext cx="225222" cy="225417"/>
            <a:chOff x="0" y="0"/>
            <a:chExt cx="300296" cy="300556"/>
          </a:xfrm>
        </p:grpSpPr>
        <p:sp>
          <p:nvSpPr>
            <p:cNvPr name="Freeform 247" id="247"/>
            <p:cNvSpPr/>
            <p:nvPr/>
          </p:nvSpPr>
          <p:spPr>
            <a:xfrm flipH="false" flipV="false" rot="0">
              <a:off x="0" y="254"/>
              <a:ext cx="303403" cy="303149"/>
            </a:xfrm>
            <a:custGeom>
              <a:avLst/>
              <a:gdLst/>
              <a:ahLst/>
              <a:cxnLst/>
              <a:rect r="r" b="b" t="t" l="l"/>
              <a:pathLst>
                <a:path h="303149" w="303403">
                  <a:moveTo>
                    <a:pt x="303403" y="151384"/>
                  </a:moveTo>
                  <a:cubicBezTo>
                    <a:pt x="303403" y="234823"/>
                    <a:pt x="234950" y="303022"/>
                    <a:pt x="151765" y="303022"/>
                  </a:cubicBezTo>
                  <a:lnTo>
                    <a:pt x="151765" y="290322"/>
                  </a:lnTo>
                  <a:lnTo>
                    <a:pt x="151765" y="303022"/>
                  </a:lnTo>
                  <a:cubicBezTo>
                    <a:pt x="68199" y="303149"/>
                    <a:pt x="0" y="234823"/>
                    <a:pt x="0" y="151384"/>
                  </a:cubicBezTo>
                  <a:lnTo>
                    <a:pt x="12700" y="151384"/>
                  </a:lnTo>
                  <a:lnTo>
                    <a:pt x="0" y="151384"/>
                  </a:lnTo>
                  <a:cubicBezTo>
                    <a:pt x="0" y="68199"/>
                    <a:pt x="68199" y="0"/>
                    <a:pt x="151638" y="0"/>
                  </a:cubicBezTo>
                  <a:lnTo>
                    <a:pt x="151638" y="12700"/>
                  </a:lnTo>
                  <a:lnTo>
                    <a:pt x="151638" y="0"/>
                  </a:lnTo>
                  <a:cubicBezTo>
                    <a:pt x="234823" y="0"/>
                    <a:pt x="303276" y="68199"/>
                    <a:pt x="303276" y="151384"/>
                  </a:cubicBezTo>
                  <a:lnTo>
                    <a:pt x="290576" y="151384"/>
                  </a:lnTo>
                  <a:lnTo>
                    <a:pt x="303276" y="151384"/>
                  </a:lnTo>
                  <a:moveTo>
                    <a:pt x="277876" y="151384"/>
                  </a:moveTo>
                  <a:cubicBezTo>
                    <a:pt x="277876" y="82296"/>
                    <a:pt x="220726" y="25400"/>
                    <a:pt x="151638" y="25400"/>
                  </a:cubicBezTo>
                  <a:cubicBezTo>
                    <a:pt x="82296" y="25400"/>
                    <a:pt x="25400" y="82296"/>
                    <a:pt x="25400" y="151384"/>
                  </a:cubicBezTo>
                  <a:cubicBezTo>
                    <a:pt x="25400" y="220853"/>
                    <a:pt x="82296" y="277622"/>
                    <a:pt x="151638" y="277622"/>
                  </a:cubicBezTo>
                  <a:cubicBezTo>
                    <a:pt x="220853" y="277622"/>
                    <a:pt x="277876" y="220726"/>
                    <a:pt x="277876" y="151384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248" id="248"/>
          <p:cNvSpPr/>
          <p:nvPr/>
        </p:nvSpPr>
        <p:spPr>
          <a:xfrm flipH="false" flipV="false" rot="0">
            <a:off x="2050761" y="8750527"/>
            <a:ext cx="82894" cy="82893"/>
          </a:xfrm>
          <a:custGeom>
            <a:avLst/>
            <a:gdLst/>
            <a:ahLst/>
            <a:cxnLst/>
            <a:rect r="r" b="b" t="t" l="l"/>
            <a:pathLst>
              <a:path h="82893" w="82894">
                <a:moveTo>
                  <a:pt x="0" y="0"/>
                </a:moveTo>
                <a:lnTo>
                  <a:pt x="82894" y="0"/>
                </a:lnTo>
                <a:lnTo>
                  <a:pt x="82894" y="82893"/>
                </a:lnTo>
                <a:lnTo>
                  <a:pt x="0" y="82893"/>
                </a:lnTo>
                <a:lnTo>
                  <a:pt x="0" y="0"/>
                </a:lnTo>
                <a:close/>
              </a:path>
            </a:pathLst>
          </a:custGeom>
          <a:blipFill>
            <a:blip r:embed="rId167">
              <a:extLst>
                <a:ext uri="{96DAC541-7B7A-43D3-8B79-37D633B846F1}">
                  <asvg:svgBlip xmlns:asvg="http://schemas.microsoft.com/office/drawing/2016/SVG/main" r:embed="rId16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9" id="249"/>
          <p:cNvSpPr/>
          <p:nvPr/>
        </p:nvSpPr>
        <p:spPr>
          <a:xfrm flipH="false" flipV="false" rot="0">
            <a:off x="1981355" y="8534990"/>
            <a:ext cx="118873" cy="241147"/>
          </a:xfrm>
          <a:custGeom>
            <a:avLst/>
            <a:gdLst/>
            <a:ahLst/>
            <a:cxnLst/>
            <a:rect r="r" b="b" t="t" l="l"/>
            <a:pathLst>
              <a:path h="241147" w="118873">
                <a:moveTo>
                  <a:pt x="0" y="0"/>
                </a:moveTo>
                <a:lnTo>
                  <a:pt x="118873" y="0"/>
                </a:lnTo>
                <a:lnTo>
                  <a:pt x="118873" y="241147"/>
                </a:lnTo>
                <a:lnTo>
                  <a:pt x="0" y="241147"/>
                </a:lnTo>
                <a:lnTo>
                  <a:pt x="0" y="0"/>
                </a:lnTo>
                <a:close/>
              </a:path>
            </a:pathLst>
          </a:custGeom>
          <a:blipFill>
            <a:blip r:embed="rId169">
              <a:extLst>
                <a:ext uri="{96DAC541-7B7A-43D3-8B79-37D633B846F1}">
                  <asvg:svgBlip xmlns:asvg="http://schemas.microsoft.com/office/drawing/2016/SVG/main" r:embed="rId17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0" id="250"/>
          <p:cNvSpPr/>
          <p:nvPr/>
        </p:nvSpPr>
        <p:spPr>
          <a:xfrm flipH="false" flipV="false" rot="0">
            <a:off x="2081385" y="8767317"/>
            <a:ext cx="188633" cy="235935"/>
          </a:xfrm>
          <a:custGeom>
            <a:avLst/>
            <a:gdLst/>
            <a:ahLst/>
            <a:cxnLst/>
            <a:rect r="r" b="b" t="t" l="l"/>
            <a:pathLst>
              <a:path h="235935" w="188633">
                <a:moveTo>
                  <a:pt x="0" y="0"/>
                </a:moveTo>
                <a:lnTo>
                  <a:pt x="188633" y="0"/>
                </a:lnTo>
                <a:lnTo>
                  <a:pt x="188633" y="235935"/>
                </a:lnTo>
                <a:lnTo>
                  <a:pt x="0" y="235935"/>
                </a:lnTo>
                <a:lnTo>
                  <a:pt x="0" y="0"/>
                </a:lnTo>
                <a:close/>
              </a:path>
            </a:pathLst>
          </a:custGeom>
          <a:blipFill>
            <a:blip r:embed="rId171">
              <a:extLst>
                <a:ext uri="{96DAC541-7B7A-43D3-8B79-37D633B846F1}">
                  <asvg:svgBlip xmlns:asvg="http://schemas.microsoft.com/office/drawing/2016/SVG/main" r:embed="rId17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1" id="251"/>
          <p:cNvSpPr/>
          <p:nvPr/>
        </p:nvSpPr>
        <p:spPr>
          <a:xfrm flipH="false" flipV="false" rot="0">
            <a:off x="2093612" y="7790502"/>
            <a:ext cx="603785" cy="1025126"/>
          </a:xfrm>
          <a:custGeom>
            <a:avLst/>
            <a:gdLst/>
            <a:ahLst/>
            <a:cxnLst/>
            <a:rect r="r" b="b" t="t" l="l"/>
            <a:pathLst>
              <a:path h="1025126" w="603785">
                <a:moveTo>
                  <a:pt x="0" y="0"/>
                </a:moveTo>
                <a:lnTo>
                  <a:pt x="603785" y="0"/>
                </a:lnTo>
                <a:lnTo>
                  <a:pt x="603785" y="1025126"/>
                </a:lnTo>
                <a:lnTo>
                  <a:pt x="0" y="1025126"/>
                </a:lnTo>
                <a:lnTo>
                  <a:pt x="0" y="0"/>
                </a:lnTo>
                <a:close/>
              </a:path>
            </a:pathLst>
          </a:custGeom>
          <a:blipFill>
            <a:blip r:embed="rId173">
              <a:extLst>
                <a:ext uri="{96DAC541-7B7A-43D3-8B79-37D633B846F1}">
                  <asvg:svgBlip xmlns:asvg="http://schemas.microsoft.com/office/drawing/2016/SVG/main" r:embed="rId17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2" id="252"/>
          <p:cNvSpPr/>
          <p:nvPr/>
        </p:nvSpPr>
        <p:spPr>
          <a:xfrm flipH="false" flipV="false" rot="0">
            <a:off x="2080984" y="8578890"/>
            <a:ext cx="135310" cy="212483"/>
          </a:xfrm>
          <a:custGeom>
            <a:avLst/>
            <a:gdLst/>
            <a:ahLst/>
            <a:cxnLst/>
            <a:rect r="r" b="b" t="t" l="l"/>
            <a:pathLst>
              <a:path h="212483" w="135310">
                <a:moveTo>
                  <a:pt x="0" y="0"/>
                </a:moveTo>
                <a:lnTo>
                  <a:pt x="135310" y="0"/>
                </a:lnTo>
                <a:lnTo>
                  <a:pt x="135310" y="212482"/>
                </a:lnTo>
                <a:lnTo>
                  <a:pt x="0" y="212482"/>
                </a:lnTo>
                <a:lnTo>
                  <a:pt x="0" y="0"/>
                </a:lnTo>
                <a:close/>
              </a:path>
            </a:pathLst>
          </a:custGeom>
          <a:blipFill>
            <a:blip r:embed="rId175">
              <a:extLst>
                <a:ext uri="{96DAC541-7B7A-43D3-8B79-37D633B846F1}">
                  <asvg:svgBlip xmlns:asvg="http://schemas.microsoft.com/office/drawing/2016/SVG/main" r:embed="rId17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3" id="253"/>
          <p:cNvSpPr/>
          <p:nvPr/>
        </p:nvSpPr>
        <p:spPr>
          <a:xfrm flipH="false" flipV="false" rot="0">
            <a:off x="2245361" y="7533719"/>
            <a:ext cx="679560" cy="573101"/>
          </a:xfrm>
          <a:custGeom>
            <a:avLst/>
            <a:gdLst/>
            <a:ahLst/>
            <a:cxnLst/>
            <a:rect r="r" b="b" t="t" l="l"/>
            <a:pathLst>
              <a:path h="573101" w="679560">
                <a:moveTo>
                  <a:pt x="0" y="0"/>
                </a:moveTo>
                <a:lnTo>
                  <a:pt x="679560" y="0"/>
                </a:lnTo>
                <a:lnTo>
                  <a:pt x="679560" y="573101"/>
                </a:lnTo>
                <a:lnTo>
                  <a:pt x="0" y="573101"/>
                </a:lnTo>
                <a:lnTo>
                  <a:pt x="0" y="0"/>
                </a:lnTo>
                <a:close/>
              </a:path>
            </a:pathLst>
          </a:custGeom>
          <a:blipFill>
            <a:blip r:embed="rId177">
              <a:extLst>
                <a:ext uri="{96DAC541-7B7A-43D3-8B79-37D633B846F1}">
                  <asvg:svgBlip xmlns:asvg="http://schemas.microsoft.com/office/drawing/2016/SVG/main" r:embed="rId17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4" id="254"/>
          <p:cNvSpPr/>
          <p:nvPr/>
        </p:nvSpPr>
        <p:spPr>
          <a:xfrm flipH="false" flipV="false" rot="0">
            <a:off x="2677199" y="7851086"/>
            <a:ext cx="134213" cy="266509"/>
          </a:xfrm>
          <a:custGeom>
            <a:avLst/>
            <a:gdLst/>
            <a:ahLst/>
            <a:cxnLst/>
            <a:rect r="r" b="b" t="t" l="l"/>
            <a:pathLst>
              <a:path h="266509" w="134213">
                <a:moveTo>
                  <a:pt x="0" y="0"/>
                </a:moveTo>
                <a:lnTo>
                  <a:pt x="134213" y="0"/>
                </a:lnTo>
                <a:lnTo>
                  <a:pt x="134213" y="266508"/>
                </a:lnTo>
                <a:lnTo>
                  <a:pt x="0" y="266508"/>
                </a:lnTo>
                <a:lnTo>
                  <a:pt x="0" y="0"/>
                </a:lnTo>
                <a:close/>
              </a:path>
            </a:pathLst>
          </a:custGeom>
          <a:blipFill>
            <a:blip r:embed="rId179">
              <a:extLst>
                <a:ext uri="{96DAC541-7B7A-43D3-8B79-37D633B846F1}">
                  <asvg:svgBlip xmlns:asvg="http://schemas.microsoft.com/office/drawing/2016/SVG/main" r:embed="rId18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5" id="255"/>
          <p:cNvSpPr/>
          <p:nvPr/>
        </p:nvSpPr>
        <p:spPr>
          <a:xfrm flipH="false" flipV="false" rot="0">
            <a:off x="2489367" y="7880553"/>
            <a:ext cx="225222" cy="247266"/>
          </a:xfrm>
          <a:custGeom>
            <a:avLst/>
            <a:gdLst/>
            <a:ahLst/>
            <a:cxnLst/>
            <a:rect r="r" b="b" t="t" l="l"/>
            <a:pathLst>
              <a:path h="247266" w="225222">
                <a:moveTo>
                  <a:pt x="0" y="0"/>
                </a:moveTo>
                <a:lnTo>
                  <a:pt x="225222" y="0"/>
                </a:lnTo>
                <a:lnTo>
                  <a:pt x="225222" y="247267"/>
                </a:lnTo>
                <a:lnTo>
                  <a:pt x="0" y="247267"/>
                </a:lnTo>
                <a:lnTo>
                  <a:pt x="0" y="0"/>
                </a:lnTo>
                <a:close/>
              </a:path>
            </a:pathLst>
          </a:custGeom>
          <a:blipFill>
            <a:blip r:embed="rId181">
              <a:extLst>
                <a:ext uri="{96DAC541-7B7A-43D3-8B79-37D633B846F1}">
                  <asvg:svgBlip xmlns:asvg="http://schemas.microsoft.com/office/drawing/2016/SVG/main" r:embed="rId18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6" id="256"/>
          <p:cNvSpPr/>
          <p:nvPr/>
        </p:nvSpPr>
        <p:spPr>
          <a:xfrm flipH="false" flipV="false" rot="0">
            <a:off x="2834160" y="7525348"/>
            <a:ext cx="99133" cy="427875"/>
          </a:xfrm>
          <a:custGeom>
            <a:avLst/>
            <a:gdLst/>
            <a:ahLst/>
            <a:cxnLst/>
            <a:rect r="r" b="b" t="t" l="l"/>
            <a:pathLst>
              <a:path h="427875" w="99133">
                <a:moveTo>
                  <a:pt x="0" y="0"/>
                </a:moveTo>
                <a:lnTo>
                  <a:pt x="99133" y="0"/>
                </a:lnTo>
                <a:lnTo>
                  <a:pt x="99133" y="427875"/>
                </a:lnTo>
                <a:lnTo>
                  <a:pt x="0" y="427875"/>
                </a:lnTo>
                <a:lnTo>
                  <a:pt x="0" y="0"/>
                </a:lnTo>
                <a:close/>
              </a:path>
            </a:pathLst>
          </a:custGeom>
          <a:blipFill>
            <a:blip r:embed="rId183">
              <a:extLst>
                <a:ext uri="{96DAC541-7B7A-43D3-8B79-37D633B846F1}">
                  <asvg:svgBlip xmlns:asvg="http://schemas.microsoft.com/office/drawing/2016/SVG/main" r:embed="rId18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7" id="257"/>
          <p:cNvGrpSpPr/>
          <p:nvPr/>
        </p:nvGrpSpPr>
        <p:grpSpPr>
          <a:xfrm rot="0">
            <a:off x="2470325" y="8046330"/>
            <a:ext cx="123990" cy="62448"/>
            <a:chOff x="0" y="0"/>
            <a:chExt cx="165320" cy="83263"/>
          </a:xfrm>
        </p:grpSpPr>
        <p:sp>
          <p:nvSpPr>
            <p:cNvPr name="Freeform 258" id="258"/>
            <p:cNvSpPr/>
            <p:nvPr/>
          </p:nvSpPr>
          <p:spPr>
            <a:xfrm flipH="false" flipV="false" rot="0">
              <a:off x="-1651" y="-1651"/>
              <a:ext cx="171704" cy="91059"/>
            </a:xfrm>
            <a:custGeom>
              <a:avLst/>
              <a:gdLst/>
              <a:ahLst/>
              <a:cxnLst/>
              <a:rect r="r" b="b" t="t" l="l"/>
              <a:pathLst>
                <a:path h="91059" w="171704">
                  <a:moveTo>
                    <a:pt x="164973" y="67564"/>
                  </a:moveTo>
                  <a:cubicBezTo>
                    <a:pt x="133731" y="91059"/>
                    <a:pt x="85217" y="85217"/>
                    <a:pt x="6604" y="24384"/>
                  </a:cubicBezTo>
                  <a:cubicBezTo>
                    <a:pt x="1016" y="20066"/>
                    <a:pt x="0" y="12065"/>
                    <a:pt x="4318" y="6604"/>
                  </a:cubicBezTo>
                  <a:cubicBezTo>
                    <a:pt x="8636" y="1143"/>
                    <a:pt x="16637" y="0"/>
                    <a:pt x="22098" y="4318"/>
                  </a:cubicBezTo>
                  <a:cubicBezTo>
                    <a:pt x="100076" y="64770"/>
                    <a:pt x="133985" y="59055"/>
                    <a:pt x="149733" y="47244"/>
                  </a:cubicBezTo>
                  <a:cubicBezTo>
                    <a:pt x="155321" y="43053"/>
                    <a:pt x="163322" y="44196"/>
                    <a:pt x="167513" y="49784"/>
                  </a:cubicBezTo>
                  <a:cubicBezTo>
                    <a:pt x="171704" y="55372"/>
                    <a:pt x="170561" y="63373"/>
                    <a:pt x="164973" y="67564"/>
                  </a:cubicBezTo>
                  <a:close/>
                </a:path>
              </a:pathLst>
            </a:custGeom>
            <a:solidFill>
              <a:srgbClr val="5C2521"/>
            </a:solidFill>
          </p:spPr>
        </p:sp>
      </p:grpSp>
      <p:sp>
        <p:nvSpPr>
          <p:cNvPr name="Freeform 259" id="259"/>
          <p:cNvSpPr/>
          <p:nvPr/>
        </p:nvSpPr>
        <p:spPr>
          <a:xfrm flipH="false" flipV="false" rot="0">
            <a:off x="2531417" y="7817163"/>
            <a:ext cx="406734" cy="1310974"/>
          </a:xfrm>
          <a:custGeom>
            <a:avLst/>
            <a:gdLst/>
            <a:ahLst/>
            <a:cxnLst/>
            <a:rect r="r" b="b" t="t" l="l"/>
            <a:pathLst>
              <a:path h="1310974" w="406734">
                <a:moveTo>
                  <a:pt x="0" y="0"/>
                </a:moveTo>
                <a:lnTo>
                  <a:pt x="406733" y="0"/>
                </a:lnTo>
                <a:lnTo>
                  <a:pt x="406733" y="1310974"/>
                </a:lnTo>
                <a:lnTo>
                  <a:pt x="0" y="1310974"/>
                </a:lnTo>
                <a:lnTo>
                  <a:pt x="0" y="0"/>
                </a:lnTo>
                <a:close/>
              </a:path>
            </a:pathLst>
          </a:custGeom>
          <a:blipFill>
            <a:blip r:embed="rId185">
              <a:extLst>
                <a:ext uri="{96DAC541-7B7A-43D3-8B79-37D633B846F1}">
                  <asvg:svgBlip xmlns:asvg="http://schemas.microsoft.com/office/drawing/2016/SVG/main" r:embed="rId18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0" id="260"/>
          <p:cNvSpPr/>
          <p:nvPr/>
        </p:nvSpPr>
        <p:spPr>
          <a:xfrm flipH="false" flipV="false" rot="0">
            <a:off x="2766604" y="7771907"/>
            <a:ext cx="141830" cy="317626"/>
          </a:xfrm>
          <a:custGeom>
            <a:avLst/>
            <a:gdLst/>
            <a:ahLst/>
            <a:cxnLst/>
            <a:rect r="r" b="b" t="t" l="l"/>
            <a:pathLst>
              <a:path h="317626" w="141830">
                <a:moveTo>
                  <a:pt x="0" y="0"/>
                </a:moveTo>
                <a:lnTo>
                  <a:pt x="141830" y="0"/>
                </a:lnTo>
                <a:lnTo>
                  <a:pt x="141830" y="317626"/>
                </a:lnTo>
                <a:lnTo>
                  <a:pt x="0" y="317626"/>
                </a:lnTo>
                <a:lnTo>
                  <a:pt x="0" y="0"/>
                </a:lnTo>
                <a:close/>
              </a:path>
            </a:pathLst>
          </a:custGeom>
          <a:blipFill>
            <a:blip r:embed="rId187">
              <a:extLst>
                <a:ext uri="{96DAC541-7B7A-43D3-8B79-37D633B846F1}">
                  <asvg:svgBlip xmlns:asvg="http://schemas.microsoft.com/office/drawing/2016/SVG/main" r:embed="rId18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1" id="261"/>
          <p:cNvGrpSpPr/>
          <p:nvPr/>
        </p:nvGrpSpPr>
        <p:grpSpPr>
          <a:xfrm rot="0">
            <a:off x="2111854" y="6813285"/>
            <a:ext cx="975839" cy="893827"/>
            <a:chOff x="0" y="0"/>
            <a:chExt cx="1301119" cy="1191770"/>
          </a:xfrm>
        </p:grpSpPr>
        <p:sp>
          <p:nvSpPr>
            <p:cNvPr name="Freeform 262" id="262"/>
            <p:cNvSpPr/>
            <p:nvPr/>
          </p:nvSpPr>
          <p:spPr>
            <a:xfrm flipH="false" flipV="false" rot="0">
              <a:off x="254" y="254"/>
              <a:ext cx="1300988" cy="1191514"/>
            </a:xfrm>
            <a:custGeom>
              <a:avLst/>
              <a:gdLst/>
              <a:ahLst/>
              <a:cxnLst/>
              <a:rect r="r" b="b" t="t" l="l"/>
              <a:pathLst>
                <a:path h="1191514" w="1300988">
                  <a:moveTo>
                    <a:pt x="438023" y="0"/>
                  </a:moveTo>
                  <a:cubicBezTo>
                    <a:pt x="291338" y="170307"/>
                    <a:pt x="0" y="602488"/>
                    <a:pt x="211201" y="1191514"/>
                  </a:cubicBezTo>
                  <a:lnTo>
                    <a:pt x="982091" y="1072007"/>
                  </a:lnTo>
                  <a:cubicBezTo>
                    <a:pt x="956691" y="929259"/>
                    <a:pt x="989838" y="360045"/>
                    <a:pt x="1265682" y="142748"/>
                  </a:cubicBezTo>
                  <a:cubicBezTo>
                    <a:pt x="1277493" y="133096"/>
                    <a:pt x="1289177" y="123190"/>
                    <a:pt x="1300988" y="115443"/>
                  </a:cubicBezTo>
                  <a:lnTo>
                    <a:pt x="438023" y="0"/>
                  </a:lnTo>
                  <a:close/>
                </a:path>
              </a:pathLst>
            </a:custGeom>
            <a:solidFill>
              <a:srgbClr val="EB5757"/>
            </a:solidFill>
          </p:spPr>
        </p:sp>
      </p:grpSp>
      <p:sp>
        <p:nvSpPr>
          <p:cNvPr name="Freeform 263" id="263"/>
          <p:cNvSpPr/>
          <p:nvPr/>
        </p:nvSpPr>
        <p:spPr>
          <a:xfrm flipH="false" flipV="false" rot="0">
            <a:off x="2219348" y="7451981"/>
            <a:ext cx="637568" cy="263503"/>
          </a:xfrm>
          <a:custGeom>
            <a:avLst/>
            <a:gdLst/>
            <a:ahLst/>
            <a:cxnLst/>
            <a:rect r="r" b="b" t="t" l="l"/>
            <a:pathLst>
              <a:path h="263503" w="637568">
                <a:moveTo>
                  <a:pt x="0" y="0"/>
                </a:moveTo>
                <a:lnTo>
                  <a:pt x="637568" y="0"/>
                </a:lnTo>
                <a:lnTo>
                  <a:pt x="637568" y="263503"/>
                </a:lnTo>
                <a:lnTo>
                  <a:pt x="0" y="263503"/>
                </a:lnTo>
                <a:lnTo>
                  <a:pt x="0" y="0"/>
                </a:lnTo>
                <a:close/>
              </a:path>
            </a:pathLst>
          </a:custGeom>
          <a:blipFill>
            <a:blip r:embed="rId189">
              <a:extLst>
                <a:ext uri="{96DAC541-7B7A-43D3-8B79-37D633B846F1}">
                  <asvg:svgBlip xmlns:asvg="http://schemas.microsoft.com/office/drawing/2016/SVG/main" r:embed="rId19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4773" y="6014896"/>
            <a:ext cx="5094537" cy="5582214"/>
          </a:xfrm>
          <a:custGeom>
            <a:avLst/>
            <a:gdLst/>
            <a:ahLst/>
            <a:cxnLst/>
            <a:rect r="r" b="b" t="t" l="l"/>
            <a:pathLst>
              <a:path h="5582214" w="5094537">
                <a:moveTo>
                  <a:pt x="0" y="0"/>
                </a:moveTo>
                <a:lnTo>
                  <a:pt x="5094538" y="0"/>
                </a:lnTo>
                <a:lnTo>
                  <a:pt x="5094538" y="5582214"/>
                </a:lnTo>
                <a:lnTo>
                  <a:pt x="0" y="5582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93651" y="-1518011"/>
            <a:ext cx="6152491" cy="5599753"/>
          </a:xfrm>
          <a:custGeom>
            <a:avLst/>
            <a:gdLst/>
            <a:ahLst/>
            <a:cxnLst/>
            <a:rect r="r" b="b" t="t" l="l"/>
            <a:pathLst>
              <a:path h="5599753" w="6152491">
                <a:moveTo>
                  <a:pt x="0" y="0"/>
                </a:moveTo>
                <a:lnTo>
                  <a:pt x="6152492" y="0"/>
                </a:lnTo>
                <a:lnTo>
                  <a:pt x="6152492" y="5599752"/>
                </a:lnTo>
                <a:lnTo>
                  <a:pt x="0" y="5599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554419" y="711474"/>
            <a:ext cx="1137607" cy="736600"/>
          </a:xfrm>
          <a:custGeom>
            <a:avLst/>
            <a:gdLst/>
            <a:ahLst/>
            <a:cxnLst/>
            <a:rect r="r" b="b" t="t" l="l"/>
            <a:pathLst>
              <a:path h="736600" w="1137607">
                <a:moveTo>
                  <a:pt x="0" y="0"/>
                </a:moveTo>
                <a:lnTo>
                  <a:pt x="1137607" y="0"/>
                </a:lnTo>
                <a:lnTo>
                  <a:pt x="1137607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8582" y="8999408"/>
            <a:ext cx="1165919" cy="725018"/>
          </a:xfrm>
          <a:custGeom>
            <a:avLst/>
            <a:gdLst/>
            <a:ahLst/>
            <a:cxnLst/>
            <a:rect r="r" b="b" t="t" l="l"/>
            <a:pathLst>
              <a:path h="725018" w="1165919">
                <a:moveTo>
                  <a:pt x="0" y="0"/>
                </a:moveTo>
                <a:lnTo>
                  <a:pt x="1165919" y="0"/>
                </a:lnTo>
                <a:lnTo>
                  <a:pt x="1165919" y="725018"/>
                </a:lnTo>
                <a:lnTo>
                  <a:pt x="0" y="725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59466" y="234108"/>
            <a:ext cx="664978" cy="434638"/>
          </a:xfrm>
          <a:custGeom>
            <a:avLst/>
            <a:gdLst/>
            <a:ahLst/>
            <a:cxnLst/>
            <a:rect r="r" b="b" t="t" l="l"/>
            <a:pathLst>
              <a:path h="434638" w="664978">
                <a:moveTo>
                  <a:pt x="0" y="0"/>
                </a:moveTo>
                <a:lnTo>
                  <a:pt x="664978" y="0"/>
                </a:lnTo>
                <a:lnTo>
                  <a:pt x="664978" y="434638"/>
                </a:lnTo>
                <a:lnTo>
                  <a:pt x="0" y="4346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35481" y="5890890"/>
            <a:ext cx="893334" cy="802646"/>
          </a:xfrm>
          <a:custGeom>
            <a:avLst/>
            <a:gdLst/>
            <a:ahLst/>
            <a:cxnLst/>
            <a:rect r="r" b="b" t="t" l="l"/>
            <a:pathLst>
              <a:path h="802646" w="893334">
                <a:moveTo>
                  <a:pt x="0" y="0"/>
                </a:moveTo>
                <a:lnTo>
                  <a:pt x="893333" y="0"/>
                </a:lnTo>
                <a:lnTo>
                  <a:pt x="893333" y="802646"/>
                </a:lnTo>
                <a:lnTo>
                  <a:pt x="0" y="802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692069" y="3544190"/>
            <a:ext cx="893334" cy="802646"/>
          </a:xfrm>
          <a:custGeom>
            <a:avLst/>
            <a:gdLst/>
            <a:ahLst/>
            <a:cxnLst/>
            <a:rect r="r" b="b" t="t" l="l"/>
            <a:pathLst>
              <a:path h="802646" w="893334">
                <a:moveTo>
                  <a:pt x="0" y="0"/>
                </a:moveTo>
                <a:lnTo>
                  <a:pt x="893333" y="0"/>
                </a:lnTo>
                <a:lnTo>
                  <a:pt x="893333" y="802646"/>
                </a:lnTo>
                <a:lnTo>
                  <a:pt x="0" y="802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941257" y="3827647"/>
            <a:ext cx="8318043" cy="2441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3"/>
              </a:lnSpc>
            </a:pPr>
            <a:r>
              <a:rPr lang="en-US" b="true" sz="2799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Become independ</a:t>
            </a:r>
            <a:r>
              <a:rPr lang="en-US" b="true" sz="2799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ent (verb phrase)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— to start doing things for your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se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lf with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ut 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g h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lp from other people.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(Example: "Children need support as they bec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me 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in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dependent.")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7852" y="3827647"/>
            <a:ext cx="7528349" cy="1955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3"/>
              </a:lnSpc>
            </a:pPr>
            <a:r>
              <a:rPr lang="en-US" b="true" sz="2799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G</a:t>
            </a:r>
            <a:r>
              <a:rPr lang="en-US" b="true" sz="2799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row up (phrasal verb)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— to gradu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all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become an adult.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(Example: "What do you want to be when you grow up?")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968302" y="7424260"/>
            <a:ext cx="3291164" cy="2862740"/>
          </a:xfrm>
          <a:custGeom>
            <a:avLst/>
            <a:gdLst/>
            <a:ahLst/>
            <a:cxnLst/>
            <a:rect r="r" b="b" t="t" l="l"/>
            <a:pathLst>
              <a:path h="2862740" w="3291164">
                <a:moveTo>
                  <a:pt x="0" y="0"/>
                </a:moveTo>
                <a:lnTo>
                  <a:pt x="3291164" y="0"/>
                </a:lnTo>
                <a:lnTo>
                  <a:pt x="3291164" y="2862740"/>
                </a:lnTo>
                <a:lnTo>
                  <a:pt x="0" y="28627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95305" y="7009409"/>
            <a:ext cx="3860597" cy="3593188"/>
          </a:xfrm>
          <a:custGeom>
            <a:avLst/>
            <a:gdLst/>
            <a:ahLst/>
            <a:cxnLst/>
            <a:rect r="r" b="b" t="t" l="l"/>
            <a:pathLst>
              <a:path h="3593188" w="3860597">
                <a:moveTo>
                  <a:pt x="0" y="0"/>
                </a:moveTo>
                <a:lnTo>
                  <a:pt x="3860597" y="0"/>
                </a:lnTo>
                <a:lnTo>
                  <a:pt x="3860597" y="3593188"/>
                </a:lnTo>
                <a:lnTo>
                  <a:pt x="0" y="359318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95900" y="-2489091"/>
            <a:ext cx="5448799" cy="6869491"/>
          </a:xfrm>
          <a:custGeom>
            <a:avLst/>
            <a:gdLst/>
            <a:ahLst/>
            <a:cxnLst/>
            <a:rect r="r" b="b" t="t" l="l"/>
            <a:pathLst>
              <a:path h="6869491" w="5448799">
                <a:moveTo>
                  <a:pt x="0" y="0"/>
                </a:moveTo>
                <a:lnTo>
                  <a:pt x="5448800" y="0"/>
                </a:lnTo>
                <a:lnTo>
                  <a:pt x="5448800" y="6869490"/>
                </a:lnTo>
                <a:lnTo>
                  <a:pt x="0" y="6869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58130" y="5662631"/>
            <a:ext cx="5138417" cy="6290666"/>
          </a:xfrm>
          <a:custGeom>
            <a:avLst/>
            <a:gdLst/>
            <a:ahLst/>
            <a:cxnLst/>
            <a:rect r="r" b="b" t="t" l="l"/>
            <a:pathLst>
              <a:path h="6290666" w="5138417">
                <a:moveTo>
                  <a:pt x="0" y="0"/>
                </a:moveTo>
                <a:lnTo>
                  <a:pt x="5138418" y="0"/>
                </a:lnTo>
                <a:lnTo>
                  <a:pt x="5138418" y="6290666"/>
                </a:lnTo>
                <a:lnTo>
                  <a:pt x="0" y="6290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2700071">
            <a:off x="867210" y="8793530"/>
            <a:ext cx="1118488" cy="1250652"/>
            <a:chOff x="0" y="0"/>
            <a:chExt cx="1491317" cy="1667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91361" cy="1667510"/>
            </a:xfrm>
            <a:custGeom>
              <a:avLst/>
              <a:gdLst/>
              <a:ahLst/>
              <a:cxnLst/>
              <a:rect r="r" b="b" t="t" l="l"/>
              <a:pathLst>
                <a:path h="1667510" w="1491361">
                  <a:moveTo>
                    <a:pt x="1152271" y="0"/>
                  </a:moveTo>
                  <a:lnTo>
                    <a:pt x="980948" y="517144"/>
                  </a:lnTo>
                  <a:lnTo>
                    <a:pt x="581914" y="192786"/>
                  </a:lnTo>
                  <a:lnTo>
                    <a:pt x="510413" y="706628"/>
                  </a:lnTo>
                  <a:lnTo>
                    <a:pt x="0" y="543687"/>
                  </a:lnTo>
                  <a:lnTo>
                    <a:pt x="573532" y="1667510"/>
                  </a:lnTo>
                  <a:lnTo>
                    <a:pt x="1491361" y="1381506"/>
                  </a:lnTo>
                  <a:lnTo>
                    <a:pt x="1152271" y="0"/>
                  </a:lnTo>
                  <a:close/>
                </a:path>
              </a:pathLst>
            </a:custGeom>
            <a:solidFill>
              <a:srgbClr val="EB5757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6215519" y="711474"/>
            <a:ext cx="1137607" cy="736600"/>
          </a:xfrm>
          <a:custGeom>
            <a:avLst/>
            <a:gdLst/>
            <a:ahLst/>
            <a:cxnLst/>
            <a:rect r="r" b="b" t="t" l="l"/>
            <a:pathLst>
              <a:path h="736600" w="1137607">
                <a:moveTo>
                  <a:pt x="0" y="0"/>
                </a:moveTo>
                <a:lnTo>
                  <a:pt x="1137607" y="0"/>
                </a:lnTo>
                <a:lnTo>
                  <a:pt x="1137607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0441" y="337029"/>
            <a:ext cx="1012032" cy="763259"/>
          </a:xfrm>
          <a:custGeom>
            <a:avLst/>
            <a:gdLst/>
            <a:ahLst/>
            <a:cxnLst/>
            <a:rect r="r" b="b" t="t" l="l"/>
            <a:pathLst>
              <a:path h="763259" w="1012032">
                <a:moveTo>
                  <a:pt x="0" y="0"/>
                </a:moveTo>
                <a:lnTo>
                  <a:pt x="1012031" y="0"/>
                </a:lnTo>
                <a:lnTo>
                  <a:pt x="1012031" y="763259"/>
                </a:lnTo>
                <a:lnTo>
                  <a:pt x="0" y="7632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848019" y="8901190"/>
            <a:ext cx="893334" cy="802646"/>
          </a:xfrm>
          <a:custGeom>
            <a:avLst/>
            <a:gdLst/>
            <a:ahLst/>
            <a:cxnLst/>
            <a:rect r="r" b="b" t="t" l="l"/>
            <a:pathLst>
              <a:path h="802646" w="893334">
                <a:moveTo>
                  <a:pt x="0" y="0"/>
                </a:moveTo>
                <a:lnTo>
                  <a:pt x="893333" y="0"/>
                </a:lnTo>
                <a:lnTo>
                  <a:pt x="893333" y="802646"/>
                </a:lnTo>
                <a:lnTo>
                  <a:pt x="0" y="802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055" y="1907402"/>
            <a:ext cx="777539" cy="595468"/>
          </a:xfrm>
          <a:custGeom>
            <a:avLst/>
            <a:gdLst/>
            <a:ahLst/>
            <a:cxnLst/>
            <a:rect r="r" b="b" t="t" l="l"/>
            <a:pathLst>
              <a:path h="595468" w="777539">
                <a:moveTo>
                  <a:pt x="0" y="0"/>
                </a:moveTo>
                <a:lnTo>
                  <a:pt x="777539" y="0"/>
                </a:lnTo>
                <a:lnTo>
                  <a:pt x="777539" y="595468"/>
                </a:lnTo>
                <a:lnTo>
                  <a:pt x="0" y="595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0692" y="5999658"/>
            <a:ext cx="664978" cy="434638"/>
          </a:xfrm>
          <a:custGeom>
            <a:avLst/>
            <a:gdLst/>
            <a:ahLst/>
            <a:cxnLst/>
            <a:rect r="r" b="b" t="t" l="l"/>
            <a:pathLst>
              <a:path h="434638" w="664978">
                <a:moveTo>
                  <a:pt x="0" y="0"/>
                </a:moveTo>
                <a:lnTo>
                  <a:pt x="664978" y="0"/>
                </a:lnTo>
                <a:lnTo>
                  <a:pt x="664978" y="434638"/>
                </a:lnTo>
                <a:lnTo>
                  <a:pt x="0" y="4346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571655" y="3009531"/>
            <a:ext cx="689521" cy="1058181"/>
          </a:xfrm>
          <a:custGeom>
            <a:avLst/>
            <a:gdLst/>
            <a:ahLst/>
            <a:cxnLst/>
            <a:rect r="r" b="b" t="t" l="l"/>
            <a:pathLst>
              <a:path h="1058181" w="689521">
                <a:moveTo>
                  <a:pt x="0" y="0"/>
                </a:moveTo>
                <a:lnTo>
                  <a:pt x="689521" y="0"/>
                </a:lnTo>
                <a:lnTo>
                  <a:pt x="689521" y="1058182"/>
                </a:lnTo>
                <a:lnTo>
                  <a:pt x="0" y="10581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rot="4243">
            <a:off x="1442569" y="9208010"/>
            <a:ext cx="15432462" cy="0"/>
          </a:xfrm>
          <a:prstGeom prst="line">
            <a:avLst/>
          </a:prstGeom>
          <a:ln cap="rnd" w="9525">
            <a:solidFill>
              <a:srgbClr val="5C252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1531425" y="952500"/>
            <a:ext cx="14856810" cy="146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true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Make decisions (verb phrase)</a:t>
            </a:r>
          </a:p>
          <a:p>
            <a:pPr algn="l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— to 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ho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ose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ome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hing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a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ft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r thinking about the different possibilities.</a:t>
            </a:r>
          </a:p>
          <a:p>
            <a:pPr algn="l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(Example: "He finds it hard to make decisions quickly.")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56113" y="2933331"/>
            <a:ext cx="13121728" cy="1955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true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R</a:t>
            </a:r>
            <a:r>
              <a:rPr lang="en-US" sz="2799" b="true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esponsibility (noun)</a:t>
            </a:r>
          </a:p>
          <a:p>
            <a:pPr algn="l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— a duty to deal with something or take care of somebody/something, so that you may be blamed if something goe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wr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on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g.</a:t>
            </a:r>
          </a:p>
          <a:p>
            <a:pPr algn="l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(Exam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pl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e: "P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ts hav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a responsibili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y to protect their children.")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6113" y="5226799"/>
            <a:ext cx="13486126" cy="146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2799" b="true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Fu</a:t>
            </a:r>
            <a:r>
              <a:rPr lang="en-US" sz="2799" b="true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ture goals (noun phrase)</a:t>
            </a:r>
          </a:p>
          <a:p>
            <a:pPr algn="l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 — things that you want t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o ac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hi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ve later in your life.</a:t>
            </a:r>
          </a:p>
          <a:p>
            <a:pPr algn="l">
              <a:lnSpc>
                <a:spcPts val="3863"/>
              </a:lnSpc>
            </a:pPr>
            <a:r>
              <a:rPr lang="en-US" sz="2799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(Example: "Setting future goals helps people stay motivated.")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890912" y="6995939"/>
            <a:ext cx="1853214" cy="2659313"/>
          </a:xfrm>
          <a:custGeom>
            <a:avLst/>
            <a:gdLst/>
            <a:ahLst/>
            <a:cxnLst/>
            <a:rect r="r" b="b" t="t" l="l"/>
            <a:pathLst>
              <a:path h="2659313" w="1853214">
                <a:moveTo>
                  <a:pt x="0" y="0"/>
                </a:moveTo>
                <a:lnTo>
                  <a:pt x="1853214" y="0"/>
                </a:lnTo>
                <a:lnTo>
                  <a:pt x="1853214" y="2659313"/>
                </a:lnTo>
                <a:lnTo>
                  <a:pt x="0" y="265931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628180" y="6276560"/>
            <a:ext cx="1699322" cy="3378800"/>
          </a:xfrm>
          <a:custGeom>
            <a:avLst/>
            <a:gdLst/>
            <a:ahLst/>
            <a:cxnLst/>
            <a:rect r="r" b="b" t="t" l="l"/>
            <a:pathLst>
              <a:path h="3378800" w="1699322">
                <a:moveTo>
                  <a:pt x="0" y="0"/>
                </a:moveTo>
                <a:lnTo>
                  <a:pt x="1699322" y="0"/>
                </a:lnTo>
                <a:lnTo>
                  <a:pt x="1699322" y="3378800"/>
                </a:lnTo>
                <a:lnTo>
                  <a:pt x="0" y="3378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35382" y="7016408"/>
            <a:ext cx="2217220" cy="2638342"/>
          </a:xfrm>
          <a:custGeom>
            <a:avLst/>
            <a:gdLst/>
            <a:ahLst/>
            <a:cxnLst/>
            <a:rect r="r" b="b" t="t" l="l"/>
            <a:pathLst>
              <a:path h="2638342" w="2217220">
                <a:moveTo>
                  <a:pt x="0" y="0"/>
                </a:moveTo>
                <a:lnTo>
                  <a:pt x="2217220" y="0"/>
                </a:lnTo>
                <a:lnTo>
                  <a:pt x="2217220" y="2638342"/>
                </a:lnTo>
                <a:lnTo>
                  <a:pt x="0" y="263834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33191" y="6477476"/>
            <a:ext cx="6663461" cy="5461037"/>
          </a:xfrm>
          <a:custGeom>
            <a:avLst/>
            <a:gdLst/>
            <a:ahLst/>
            <a:cxnLst/>
            <a:rect r="r" b="b" t="t" l="l"/>
            <a:pathLst>
              <a:path h="5461037" w="6663461">
                <a:moveTo>
                  <a:pt x="0" y="0"/>
                </a:moveTo>
                <a:lnTo>
                  <a:pt x="6663460" y="0"/>
                </a:lnTo>
                <a:lnTo>
                  <a:pt x="6663460" y="5461038"/>
                </a:lnTo>
                <a:lnTo>
                  <a:pt x="0" y="54610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82453" y="7208928"/>
            <a:ext cx="881236" cy="849409"/>
          </a:xfrm>
          <a:custGeom>
            <a:avLst/>
            <a:gdLst/>
            <a:ahLst/>
            <a:cxnLst/>
            <a:rect r="r" b="b" t="t" l="l"/>
            <a:pathLst>
              <a:path h="849409" w="881236">
                <a:moveTo>
                  <a:pt x="0" y="0"/>
                </a:moveTo>
                <a:lnTo>
                  <a:pt x="881235" y="0"/>
                </a:lnTo>
                <a:lnTo>
                  <a:pt x="881235" y="849409"/>
                </a:lnTo>
                <a:lnTo>
                  <a:pt x="0" y="849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731426" y="5165548"/>
            <a:ext cx="9835188" cy="6871625"/>
          </a:xfrm>
          <a:custGeom>
            <a:avLst/>
            <a:gdLst/>
            <a:ahLst/>
            <a:cxnLst/>
            <a:rect r="r" b="b" t="t" l="l"/>
            <a:pathLst>
              <a:path h="6871625" w="9835188">
                <a:moveTo>
                  <a:pt x="0" y="0"/>
                </a:moveTo>
                <a:lnTo>
                  <a:pt x="9835188" y="0"/>
                </a:lnTo>
                <a:lnTo>
                  <a:pt x="9835188" y="6871626"/>
                </a:lnTo>
                <a:lnTo>
                  <a:pt x="0" y="68716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632249" y="-2949458"/>
            <a:ext cx="7736010" cy="6319041"/>
          </a:xfrm>
          <a:custGeom>
            <a:avLst/>
            <a:gdLst/>
            <a:ahLst/>
            <a:cxnLst/>
            <a:rect r="r" b="b" t="t" l="l"/>
            <a:pathLst>
              <a:path h="6319041" w="7736010">
                <a:moveTo>
                  <a:pt x="0" y="0"/>
                </a:moveTo>
                <a:lnTo>
                  <a:pt x="7736010" y="0"/>
                </a:lnTo>
                <a:lnTo>
                  <a:pt x="7736010" y="6319042"/>
                </a:lnTo>
                <a:lnTo>
                  <a:pt x="0" y="63190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03299" y="-1775955"/>
            <a:ext cx="3606953" cy="3542873"/>
          </a:xfrm>
          <a:custGeom>
            <a:avLst/>
            <a:gdLst/>
            <a:ahLst/>
            <a:cxnLst/>
            <a:rect r="r" b="b" t="t" l="l"/>
            <a:pathLst>
              <a:path h="3542873" w="3606953">
                <a:moveTo>
                  <a:pt x="0" y="0"/>
                </a:moveTo>
                <a:lnTo>
                  <a:pt x="3606952" y="0"/>
                </a:lnTo>
                <a:lnTo>
                  <a:pt x="3606952" y="3542872"/>
                </a:lnTo>
                <a:lnTo>
                  <a:pt x="0" y="35428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26635" y="9189016"/>
            <a:ext cx="1020140" cy="723806"/>
          </a:xfrm>
          <a:custGeom>
            <a:avLst/>
            <a:gdLst/>
            <a:ahLst/>
            <a:cxnLst/>
            <a:rect r="r" b="b" t="t" l="l"/>
            <a:pathLst>
              <a:path h="723806" w="1020140">
                <a:moveTo>
                  <a:pt x="0" y="0"/>
                </a:moveTo>
                <a:lnTo>
                  <a:pt x="1020139" y="0"/>
                </a:lnTo>
                <a:lnTo>
                  <a:pt x="1020139" y="723805"/>
                </a:lnTo>
                <a:lnTo>
                  <a:pt x="0" y="723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97650" y="494434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32325" y="328665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0540" y="1482837"/>
            <a:ext cx="707408" cy="1144147"/>
          </a:xfrm>
          <a:custGeom>
            <a:avLst/>
            <a:gdLst/>
            <a:ahLst/>
            <a:cxnLst/>
            <a:rect r="r" b="b" t="t" l="l"/>
            <a:pathLst>
              <a:path h="1144147" w="707408">
                <a:moveTo>
                  <a:pt x="0" y="0"/>
                </a:moveTo>
                <a:lnTo>
                  <a:pt x="707408" y="0"/>
                </a:lnTo>
                <a:lnTo>
                  <a:pt x="707408" y="1144147"/>
                </a:lnTo>
                <a:lnTo>
                  <a:pt x="0" y="11441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120375" y="4086320"/>
            <a:ext cx="11649750" cy="2391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512"/>
              </a:lnSpc>
            </a:pPr>
            <a:r>
              <a:rPr lang="en-US" sz="172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Game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369772" y="3200544"/>
            <a:ext cx="5651836" cy="7667695"/>
          </a:xfrm>
          <a:custGeom>
            <a:avLst/>
            <a:gdLst/>
            <a:ahLst/>
            <a:cxnLst/>
            <a:rect r="r" b="b" t="t" l="l"/>
            <a:pathLst>
              <a:path h="7667695" w="5651836">
                <a:moveTo>
                  <a:pt x="0" y="0"/>
                </a:moveTo>
                <a:lnTo>
                  <a:pt x="5651836" y="0"/>
                </a:lnTo>
                <a:lnTo>
                  <a:pt x="5651836" y="7667695"/>
                </a:lnTo>
                <a:lnTo>
                  <a:pt x="0" y="766769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95598" y="7639953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90386" y="5580407"/>
            <a:ext cx="6618190" cy="6618190"/>
          </a:xfrm>
          <a:custGeom>
            <a:avLst/>
            <a:gdLst/>
            <a:ahLst/>
            <a:cxnLst/>
            <a:rect r="r" b="b" t="t" l="l"/>
            <a:pathLst>
              <a:path h="6618190" w="6618190">
                <a:moveTo>
                  <a:pt x="0" y="0"/>
                </a:moveTo>
                <a:lnTo>
                  <a:pt x="6618190" y="0"/>
                </a:lnTo>
                <a:lnTo>
                  <a:pt x="6618190" y="6618190"/>
                </a:lnTo>
                <a:lnTo>
                  <a:pt x="0" y="6618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35625" y="6277191"/>
            <a:ext cx="3851124" cy="5480654"/>
          </a:xfrm>
          <a:custGeom>
            <a:avLst/>
            <a:gdLst/>
            <a:ahLst/>
            <a:cxnLst/>
            <a:rect r="r" b="b" t="t" l="l"/>
            <a:pathLst>
              <a:path h="5480654" w="3851124">
                <a:moveTo>
                  <a:pt x="0" y="0"/>
                </a:moveTo>
                <a:lnTo>
                  <a:pt x="3851124" y="0"/>
                </a:lnTo>
                <a:lnTo>
                  <a:pt x="3851124" y="5480654"/>
                </a:lnTo>
                <a:lnTo>
                  <a:pt x="0" y="54806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344250" y="8573550"/>
            <a:ext cx="1024328" cy="1145388"/>
            <a:chOff x="0" y="0"/>
            <a:chExt cx="1365771" cy="15271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5885" cy="1527175"/>
            </a:xfrm>
            <a:custGeom>
              <a:avLst/>
              <a:gdLst/>
              <a:ahLst/>
              <a:cxnLst/>
              <a:rect r="r" b="b" t="t" l="l"/>
              <a:pathLst>
                <a:path h="1527175" w="1365885">
                  <a:moveTo>
                    <a:pt x="1055243" y="0"/>
                  </a:moveTo>
                  <a:lnTo>
                    <a:pt x="898398" y="473583"/>
                  </a:lnTo>
                  <a:lnTo>
                    <a:pt x="532892" y="176657"/>
                  </a:lnTo>
                  <a:lnTo>
                    <a:pt x="467360" y="647065"/>
                  </a:lnTo>
                  <a:lnTo>
                    <a:pt x="0" y="497967"/>
                  </a:lnTo>
                  <a:lnTo>
                    <a:pt x="525272" y="1527175"/>
                  </a:lnTo>
                  <a:lnTo>
                    <a:pt x="1365885" y="1265301"/>
                  </a:lnTo>
                  <a:lnTo>
                    <a:pt x="1055243" y="0"/>
                  </a:lnTo>
                  <a:close/>
                </a:path>
              </a:pathLst>
            </a:custGeom>
            <a:solidFill>
              <a:srgbClr val="FF79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59896" y="6092848"/>
            <a:ext cx="1137607" cy="736600"/>
          </a:xfrm>
          <a:custGeom>
            <a:avLst/>
            <a:gdLst/>
            <a:ahLst/>
            <a:cxnLst/>
            <a:rect r="r" b="b" t="t" l="l"/>
            <a:pathLst>
              <a:path h="736600" w="1137607">
                <a:moveTo>
                  <a:pt x="0" y="0"/>
                </a:moveTo>
                <a:lnTo>
                  <a:pt x="1137608" y="0"/>
                </a:lnTo>
                <a:lnTo>
                  <a:pt x="1137608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98643" y="599863"/>
            <a:ext cx="1140082" cy="737767"/>
          </a:xfrm>
          <a:custGeom>
            <a:avLst/>
            <a:gdLst/>
            <a:ahLst/>
            <a:cxnLst/>
            <a:rect r="r" b="b" t="t" l="l"/>
            <a:pathLst>
              <a:path h="737767" w="1140082">
                <a:moveTo>
                  <a:pt x="0" y="0"/>
                </a:moveTo>
                <a:lnTo>
                  <a:pt x="1140082" y="0"/>
                </a:lnTo>
                <a:lnTo>
                  <a:pt x="1140082" y="737768"/>
                </a:lnTo>
                <a:lnTo>
                  <a:pt x="0" y="7377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3800" y="4652358"/>
            <a:ext cx="664978" cy="434638"/>
          </a:xfrm>
          <a:custGeom>
            <a:avLst/>
            <a:gdLst/>
            <a:ahLst/>
            <a:cxnLst/>
            <a:rect r="r" b="b" t="t" l="l"/>
            <a:pathLst>
              <a:path h="434638" w="664978">
                <a:moveTo>
                  <a:pt x="0" y="0"/>
                </a:moveTo>
                <a:lnTo>
                  <a:pt x="664978" y="0"/>
                </a:lnTo>
                <a:lnTo>
                  <a:pt x="664978" y="434638"/>
                </a:lnTo>
                <a:lnTo>
                  <a:pt x="0" y="4346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526846" y="913357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4" y="0"/>
                </a:lnTo>
                <a:lnTo>
                  <a:pt x="708884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8194" y="602291"/>
            <a:ext cx="1010407" cy="731358"/>
          </a:xfrm>
          <a:custGeom>
            <a:avLst/>
            <a:gdLst/>
            <a:ahLst/>
            <a:cxnLst/>
            <a:rect r="r" b="b" t="t" l="l"/>
            <a:pathLst>
              <a:path h="731358" w="1010407">
                <a:moveTo>
                  <a:pt x="0" y="0"/>
                </a:moveTo>
                <a:lnTo>
                  <a:pt x="1010407" y="0"/>
                </a:lnTo>
                <a:lnTo>
                  <a:pt x="1010407" y="731358"/>
                </a:lnTo>
                <a:lnTo>
                  <a:pt x="0" y="7313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68040" y="6059040"/>
            <a:ext cx="893334" cy="802646"/>
          </a:xfrm>
          <a:custGeom>
            <a:avLst/>
            <a:gdLst/>
            <a:ahLst/>
            <a:cxnLst/>
            <a:rect r="r" b="b" t="t" l="l"/>
            <a:pathLst>
              <a:path h="802646" w="893334">
                <a:moveTo>
                  <a:pt x="0" y="0"/>
                </a:moveTo>
                <a:lnTo>
                  <a:pt x="893333" y="0"/>
                </a:lnTo>
                <a:lnTo>
                  <a:pt x="893333" y="802646"/>
                </a:lnTo>
                <a:lnTo>
                  <a:pt x="0" y="8026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49903" y="2116778"/>
            <a:ext cx="11988194" cy="2331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b="true" sz="360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Instruction for Teachers</a:t>
            </a:r>
            <a:r>
              <a:rPr lang="en-US" sz="3600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</a:rPr>
              <a:t>: Open the web below, choose Gameshow quiz mode and copy the provided prompt to proceed the game.</a:t>
            </a:r>
          </a:p>
          <a:p>
            <a:pPr algn="ctr">
              <a:lnSpc>
                <a:spcPts val="3311"/>
              </a:lnSpc>
            </a:pPr>
            <a:r>
              <a:rPr lang="en-US" sz="2400" u="sng">
                <a:solidFill>
                  <a:srgbClr val="5C2521"/>
                </a:solidFill>
                <a:latin typeface="Poppins"/>
                <a:ea typeface="Poppins"/>
                <a:cs typeface="Poppins"/>
                <a:sym typeface="Poppins"/>
                <a:hlinkClick r:id="rId19" tooltip="https://edtechcorner.com/apps/text2activities/index.html"/>
              </a:rPr>
              <a:t>https://edtechcorner.com/apps/text2activities/index.html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91350" y="809774"/>
            <a:ext cx="853755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Gameshow Quiz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682674" y="7665442"/>
            <a:ext cx="3306481" cy="2961605"/>
          </a:xfrm>
          <a:custGeom>
            <a:avLst/>
            <a:gdLst/>
            <a:ahLst/>
            <a:cxnLst/>
            <a:rect r="r" b="b" t="t" l="l"/>
            <a:pathLst>
              <a:path h="2961605" w="3306481">
                <a:moveTo>
                  <a:pt x="0" y="0"/>
                </a:moveTo>
                <a:lnTo>
                  <a:pt x="3306481" y="0"/>
                </a:lnTo>
                <a:lnTo>
                  <a:pt x="3306481" y="2961604"/>
                </a:lnTo>
                <a:lnTo>
                  <a:pt x="0" y="296160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598643" y="4793249"/>
            <a:ext cx="708884" cy="585350"/>
          </a:xfrm>
          <a:custGeom>
            <a:avLst/>
            <a:gdLst/>
            <a:ahLst/>
            <a:cxnLst/>
            <a:rect r="r" b="b" t="t" l="l"/>
            <a:pathLst>
              <a:path h="585350" w="708884">
                <a:moveTo>
                  <a:pt x="0" y="0"/>
                </a:moveTo>
                <a:lnTo>
                  <a:pt x="708885" y="0"/>
                </a:lnTo>
                <a:lnTo>
                  <a:pt x="708885" y="585350"/>
                </a:lnTo>
                <a:lnTo>
                  <a:pt x="0" y="5853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3242" y="4841102"/>
            <a:ext cx="15564285" cy="219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5C252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Prompts: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to gra</a:t>
            </a: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dually become an adult. |Grow up|Become independent|Make decisions|Responsibility|Teenager|Future goals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to start doing things for yourself without needing help from other people. |Grow up|Become independent|Make decisions|Responsibility|Teenager|Future goals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to choose something after thinking about the different possibilities. |Grow up|Become independent|Make decisions|Responsibility|Teenager|Future goals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a duty to deal with something or take care of somebody/something, so that you may be blamed if something goes wrong. |Grow up|Become independent|Make decisions|Responsibility|Teenager|Future goals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a person who is between 13 and 19 years old. |Grow up|Become independent|Make decisions|Responsibility|Teenager|Future goals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5C2521"/>
                </a:solidFill>
                <a:latin typeface="Canva Sans"/>
                <a:ea typeface="Canva Sans"/>
                <a:cs typeface="Canva Sans"/>
                <a:sym typeface="Canva Sans"/>
              </a:rPr>
              <a:t>things that you want to achieve later in your life. |Grow up|Become independent|Make decisions|Responsibility|Teenager|Future goals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89025" y="-2365387"/>
            <a:ext cx="6387855" cy="5326652"/>
          </a:xfrm>
          <a:custGeom>
            <a:avLst/>
            <a:gdLst/>
            <a:ahLst/>
            <a:cxnLst/>
            <a:rect r="r" b="b" t="t" l="l"/>
            <a:pathLst>
              <a:path h="5326652" w="6387855">
                <a:moveTo>
                  <a:pt x="0" y="0"/>
                </a:moveTo>
                <a:lnTo>
                  <a:pt x="6387854" y="0"/>
                </a:lnTo>
                <a:lnTo>
                  <a:pt x="6387854" y="5326652"/>
                </a:lnTo>
                <a:lnTo>
                  <a:pt x="0" y="5326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47649" y="-2737974"/>
            <a:ext cx="5396318" cy="5886950"/>
          </a:xfrm>
          <a:custGeom>
            <a:avLst/>
            <a:gdLst/>
            <a:ahLst/>
            <a:cxnLst/>
            <a:rect r="r" b="b" t="t" l="l"/>
            <a:pathLst>
              <a:path h="5886950" w="5396318">
                <a:moveTo>
                  <a:pt x="0" y="0"/>
                </a:moveTo>
                <a:lnTo>
                  <a:pt x="5396318" y="0"/>
                </a:lnTo>
                <a:lnTo>
                  <a:pt x="5396318" y="5886950"/>
                </a:lnTo>
                <a:lnTo>
                  <a:pt x="0" y="5886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18937" y="9665517"/>
            <a:ext cx="1649755" cy="880710"/>
          </a:xfrm>
          <a:custGeom>
            <a:avLst/>
            <a:gdLst/>
            <a:ahLst/>
            <a:cxnLst/>
            <a:rect r="r" b="b" t="t" l="l"/>
            <a:pathLst>
              <a:path h="880710" w="1649755">
                <a:moveTo>
                  <a:pt x="0" y="0"/>
                </a:moveTo>
                <a:lnTo>
                  <a:pt x="1649756" y="0"/>
                </a:lnTo>
                <a:lnTo>
                  <a:pt x="1649756" y="880710"/>
                </a:lnTo>
                <a:lnTo>
                  <a:pt x="0" y="880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25205" y="-705812"/>
            <a:ext cx="2532784" cy="2532784"/>
          </a:xfrm>
          <a:custGeom>
            <a:avLst/>
            <a:gdLst/>
            <a:ahLst/>
            <a:cxnLst/>
            <a:rect r="r" b="b" t="t" l="l"/>
            <a:pathLst>
              <a:path h="2532784" w="2532784">
                <a:moveTo>
                  <a:pt x="0" y="0"/>
                </a:moveTo>
                <a:lnTo>
                  <a:pt x="2532784" y="0"/>
                </a:lnTo>
                <a:lnTo>
                  <a:pt x="2532784" y="2532784"/>
                </a:lnTo>
                <a:lnTo>
                  <a:pt x="0" y="2532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5992" y="2961256"/>
            <a:ext cx="880956" cy="808300"/>
          </a:xfrm>
          <a:custGeom>
            <a:avLst/>
            <a:gdLst/>
            <a:ahLst/>
            <a:cxnLst/>
            <a:rect r="r" b="b" t="t" l="l"/>
            <a:pathLst>
              <a:path h="808300" w="880956">
                <a:moveTo>
                  <a:pt x="0" y="0"/>
                </a:moveTo>
                <a:lnTo>
                  <a:pt x="880956" y="0"/>
                </a:lnTo>
                <a:lnTo>
                  <a:pt x="880956" y="808300"/>
                </a:lnTo>
                <a:lnTo>
                  <a:pt x="0" y="808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4774" y="861684"/>
            <a:ext cx="664978" cy="434640"/>
          </a:xfrm>
          <a:custGeom>
            <a:avLst/>
            <a:gdLst/>
            <a:ahLst/>
            <a:cxnLst/>
            <a:rect r="r" b="b" t="t" l="l"/>
            <a:pathLst>
              <a:path h="434640" w="664978">
                <a:moveTo>
                  <a:pt x="0" y="0"/>
                </a:moveTo>
                <a:lnTo>
                  <a:pt x="664978" y="0"/>
                </a:lnTo>
                <a:lnTo>
                  <a:pt x="664978" y="434640"/>
                </a:lnTo>
                <a:lnTo>
                  <a:pt x="0" y="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08787" y="1429915"/>
            <a:ext cx="1008788" cy="766178"/>
          </a:xfrm>
          <a:custGeom>
            <a:avLst/>
            <a:gdLst/>
            <a:ahLst/>
            <a:cxnLst/>
            <a:rect r="r" b="b" t="t" l="l"/>
            <a:pathLst>
              <a:path h="766178" w="1008788">
                <a:moveTo>
                  <a:pt x="0" y="0"/>
                </a:moveTo>
                <a:lnTo>
                  <a:pt x="1008788" y="0"/>
                </a:lnTo>
                <a:lnTo>
                  <a:pt x="1008788" y="766178"/>
                </a:lnTo>
                <a:lnTo>
                  <a:pt x="0" y="766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77538" y="427478"/>
            <a:ext cx="881236" cy="849409"/>
          </a:xfrm>
          <a:custGeom>
            <a:avLst/>
            <a:gdLst/>
            <a:ahLst/>
            <a:cxnLst/>
            <a:rect r="r" b="b" t="t" l="l"/>
            <a:pathLst>
              <a:path h="849409" w="881236">
                <a:moveTo>
                  <a:pt x="0" y="0"/>
                </a:moveTo>
                <a:lnTo>
                  <a:pt x="881235" y="0"/>
                </a:lnTo>
                <a:lnTo>
                  <a:pt x="881235" y="849409"/>
                </a:lnTo>
                <a:lnTo>
                  <a:pt x="0" y="8494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956852" y="446337"/>
            <a:ext cx="707408" cy="1144147"/>
          </a:xfrm>
          <a:custGeom>
            <a:avLst/>
            <a:gdLst/>
            <a:ahLst/>
            <a:cxnLst/>
            <a:rect r="r" b="b" t="t" l="l"/>
            <a:pathLst>
              <a:path h="1144147" w="707408">
                <a:moveTo>
                  <a:pt x="0" y="0"/>
                </a:moveTo>
                <a:lnTo>
                  <a:pt x="707408" y="0"/>
                </a:lnTo>
                <a:lnTo>
                  <a:pt x="707408" y="1144147"/>
                </a:lnTo>
                <a:lnTo>
                  <a:pt x="0" y="11441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7188" y="2976622"/>
            <a:ext cx="595468" cy="777539"/>
          </a:xfrm>
          <a:custGeom>
            <a:avLst/>
            <a:gdLst/>
            <a:ahLst/>
            <a:cxnLst/>
            <a:rect r="r" b="b" t="t" l="l"/>
            <a:pathLst>
              <a:path h="777539" w="595468">
                <a:moveTo>
                  <a:pt x="0" y="0"/>
                </a:moveTo>
                <a:lnTo>
                  <a:pt x="595468" y="0"/>
                </a:lnTo>
                <a:lnTo>
                  <a:pt x="595468" y="777539"/>
                </a:lnTo>
                <a:lnTo>
                  <a:pt x="0" y="7775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09752" y="9722339"/>
            <a:ext cx="15225150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true" sz="21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Instruction for Teachers: Click Enable Editing to see the Contents</a:t>
            </a:r>
          </a:p>
        </p:txBody>
      </p:sp>
      <p:pic>
        <p:nvPicPr>
          <p:cNvPr name="Picture 13" id="13"/>
          <p:cNvPicPr>
            <a:picLocks noChangeAspect="true"/>
          </p:cNvPicPr>
          <p:nvPr>
            <a:videoFile r:link="rId24"/>
          </p:nvPr>
        </p:nvPicPr>
        <p:blipFill>
          <a:blip r:embed="rId23"/>
          <a:stretch>
            <a:fillRect/>
          </a:stretch>
        </p:blipFill>
        <p:spPr>
          <a:xfrm rot="0">
            <a:off x="2647438" y="2184816"/>
            <a:ext cx="13309414" cy="7480701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028700" y="1203741"/>
            <a:ext cx="16635392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b="true" sz="5600">
                <a:solidFill>
                  <a:srgbClr val="5C2521"/>
                </a:solidFill>
                <a:latin typeface="Poppins Bold"/>
                <a:ea typeface="Poppins Bold"/>
                <a:cs typeface="Poppins Bold"/>
                <a:sym typeface="Poppins Bold"/>
              </a:rPr>
              <a:t>What do you want to be when you grow up?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DAGl0EaMwvs</dc:identifier>
  <dcterms:modified xsi:type="dcterms:W3CDTF">2011-08-01T06:04:30Z</dcterms:modified>
  <cp:revision>1</cp:revision>
  <dc:title>Growing Up Teens</dc:title>
</cp:coreProperties>
</file>